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0" r:id="rId4"/>
  </p:sldMasterIdLst>
  <p:notesMasterIdLst>
    <p:notesMasterId r:id="rId21"/>
  </p:notesMasterIdLst>
  <p:handoutMasterIdLst>
    <p:handoutMasterId r:id="rId22"/>
  </p:handoutMasterIdLst>
  <p:sldIdLst>
    <p:sldId id="436" r:id="rId5"/>
    <p:sldId id="368" r:id="rId6"/>
    <p:sldId id="553" r:id="rId7"/>
    <p:sldId id="445" r:id="rId8"/>
    <p:sldId id="444" r:id="rId9"/>
    <p:sldId id="382" r:id="rId10"/>
    <p:sldId id="446" r:id="rId11"/>
    <p:sldId id="447" r:id="rId12"/>
    <p:sldId id="441" r:id="rId13"/>
    <p:sldId id="451" r:id="rId14"/>
    <p:sldId id="452" r:id="rId15"/>
    <p:sldId id="453" r:id="rId16"/>
    <p:sldId id="448" r:id="rId17"/>
    <p:sldId id="449" r:id="rId18"/>
    <p:sldId id="426" r:id="rId19"/>
    <p:sldId id="450" r:id="rId2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8" userDrawn="1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CA"/>
    <a:srgbClr val="1DD89C"/>
    <a:srgbClr val="E4455D"/>
    <a:srgbClr val="003B54"/>
    <a:srgbClr val="005B7E"/>
    <a:srgbClr val="FEB8B6"/>
    <a:srgbClr val="0D6CBE"/>
    <a:srgbClr val="6AE6CE"/>
    <a:srgbClr val="0B1835"/>
    <a:srgbClr val="E05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7" autoAdjust="0"/>
    <p:restoredTop sz="90492" autoAdjust="0"/>
  </p:normalViewPr>
  <p:slideViewPr>
    <p:cSldViewPr snapToGrid="0" snapToObjects="1">
      <p:cViewPr varScale="1">
        <p:scale>
          <a:sx n="83" d="100"/>
          <a:sy n="83" d="100"/>
        </p:scale>
        <p:origin x="816" y="90"/>
      </p:cViewPr>
      <p:guideLst>
        <p:guide orient="horz" pos="340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Abrahamsen" userId="0e12412e-ce7f-4487-a284-34392209c2b7" providerId="ADAL" clId="{AB907A2C-07AE-4810-ABFE-926B03EF24E3}"/>
    <pc:docChg chg="modSld">
      <pc:chgData name="Peter Abrahamsen" userId="0e12412e-ce7f-4487-a284-34392209c2b7" providerId="ADAL" clId="{AB907A2C-07AE-4810-ABFE-926B03EF24E3}" dt="2020-06-16T13:37:41.252" v="0" actId="400"/>
      <pc:docMkLst>
        <pc:docMk/>
      </pc:docMkLst>
      <pc:sldChg chg="modSp mod">
        <pc:chgData name="Peter Abrahamsen" userId="0e12412e-ce7f-4487-a284-34392209c2b7" providerId="ADAL" clId="{AB907A2C-07AE-4810-ABFE-926B03EF24E3}" dt="2020-06-16T13:37:41.252" v="0" actId="400"/>
        <pc:sldMkLst>
          <pc:docMk/>
          <pc:sldMk cId="331403355" sldId="382"/>
        </pc:sldMkLst>
        <pc:spChg chg="mod">
          <ac:chgData name="Peter Abrahamsen" userId="0e12412e-ce7f-4487-a284-34392209c2b7" providerId="ADAL" clId="{AB907A2C-07AE-4810-ABFE-926B03EF24E3}" dt="2020-06-16T13:37:41.252" v="0" actId="400"/>
          <ac:spMkLst>
            <pc:docMk/>
            <pc:sldMk cId="331403355" sldId="382"/>
            <ac:spMk id="4" creationId="{00000000-0000-0000-0000-000000000000}"/>
          </ac:spMkLst>
        </pc:spChg>
      </pc:sldChg>
    </pc:docChg>
  </pc:docChgLst>
  <pc:docChgLst>
    <pc:chgData name="Christian Lopez-Farnes" userId="S::christian.lopez@alteryx.com::c4e68f28-f0ea-4603-af9b-e69367975ed5" providerId="AD" clId="Web-{11F32353-D357-E69B-0C48-EA6006EA66E1}"/>
    <pc:docChg chg="modSld">
      <pc:chgData name="Christian Lopez-Farnes" userId="S::christian.lopez@alteryx.com::c4e68f28-f0ea-4603-af9b-e69367975ed5" providerId="AD" clId="Web-{11F32353-D357-E69B-0C48-EA6006EA66E1}" dt="2020-06-12T21:18:06.536" v="1" actId="20577"/>
      <pc:docMkLst>
        <pc:docMk/>
      </pc:docMkLst>
      <pc:sldChg chg="modSp">
        <pc:chgData name="Christian Lopez-Farnes" userId="S::christian.lopez@alteryx.com::c4e68f28-f0ea-4603-af9b-e69367975ed5" providerId="AD" clId="Web-{11F32353-D357-E69B-0C48-EA6006EA66E1}" dt="2020-06-12T21:18:06.536" v="1" actId="20577"/>
        <pc:sldMkLst>
          <pc:docMk/>
          <pc:sldMk cId="847047747" sldId="436"/>
        </pc:sldMkLst>
        <pc:spChg chg="mod">
          <ac:chgData name="Christian Lopez-Farnes" userId="S::christian.lopez@alteryx.com::c4e68f28-f0ea-4603-af9b-e69367975ed5" providerId="AD" clId="Web-{11F32353-D357-E69B-0C48-EA6006EA66E1}" dt="2020-06-12T21:18:06.536" v="1" actId="20577"/>
          <ac:spMkLst>
            <pc:docMk/>
            <pc:sldMk cId="847047747" sldId="436"/>
            <ac:spMk id="2" creationId="{00000000-0000-0000-0000-000000000000}"/>
          </ac:spMkLst>
        </pc:spChg>
      </pc:sldChg>
    </pc:docChg>
  </pc:docChgLst>
  <pc:docChgLst>
    <pc:chgData name="Kristin Wegner" userId="50d0e5ce-3c8d-4d5f-bee1-a9aa8b1b2def" providerId="ADAL" clId="{B46C2662-768C-46FE-B0B1-DB1497442FA5}"/>
    <pc:docChg chg="undo custSel addSld modSld">
      <pc:chgData name="Kristin Wegner" userId="50d0e5ce-3c8d-4d5f-bee1-a9aa8b1b2def" providerId="ADAL" clId="{B46C2662-768C-46FE-B0B1-DB1497442FA5}" dt="2020-05-28T17:00:14.625" v="294" actId="20577"/>
      <pc:docMkLst>
        <pc:docMk/>
      </pc:docMkLst>
      <pc:sldChg chg="modSp mod">
        <pc:chgData name="Kristin Wegner" userId="50d0e5ce-3c8d-4d5f-bee1-a9aa8b1b2def" providerId="ADAL" clId="{B46C2662-768C-46FE-B0B1-DB1497442FA5}" dt="2020-05-28T16:54:03.042" v="63" actId="20577"/>
        <pc:sldMkLst>
          <pc:docMk/>
          <pc:sldMk cId="331403355" sldId="382"/>
        </pc:sldMkLst>
        <pc:spChg chg="mod">
          <ac:chgData name="Kristin Wegner" userId="50d0e5ce-3c8d-4d5f-bee1-a9aa8b1b2def" providerId="ADAL" clId="{B46C2662-768C-46FE-B0B1-DB1497442FA5}" dt="2020-05-28T16:54:03.042" v="63" actId="20577"/>
          <ac:spMkLst>
            <pc:docMk/>
            <pc:sldMk cId="331403355" sldId="382"/>
            <ac:spMk id="4" creationId="{00000000-0000-0000-0000-000000000000}"/>
          </ac:spMkLst>
        </pc:spChg>
      </pc:sldChg>
      <pc:sldChg chg="addSp delSp modSp mod">
        <pc:chgData name="Kristin Wegner" userId="50d0e5ce-3c8d-4d5f-bee1-a9aa8b1b2def" providerId="ADAL" clId="{B46C2662-768C-46FE-B0B1-DB1497442FA5}" dt="2020-05-28T16:57:54.419" v="178" actId="1076"/>
        <pc:sldMkLst>
          <pc:docMk/>
          <pc:sldMk cId="648639828" sldId="441"/>
        </pc:sldMkLst>
        <pc:spChg chg="mod">
          <ac:chgData name="Kristin Wegner" userId="50d0e5ce-3c8d-4d5f-bee1-a9aa8b1b2def" providerId="ADAL" clId="{B46C2662-768C-46FE-B0B1-DB1497442FA5}" dt="2020-05-28T16:55:27.648" v="136" actId="20577"/>
          <ac:spMkLst>
            <pc:docMk/>
            <pc:sldMk cId="648639828" sldId="441"/>
            <ac:spMk id="7" creationId="{00000000-0000-0000-0000-000000000000}"/>
          </ac:spMkLst>
        </pc:spChg>
        <pc:spChg chg="mod">
          <ac:chgData name="Kristin Wegner" userId="50d0e5ce-3c8d-4d5f-bee1-a9aa8b1b2def" providerId="ADAL" clId="{B46C2662-768C-46FE-B0B1-DB1497442FA5}" dt="2020-05-28T16:55:53.087" v="142" actId="1076"/>
          <ac:spMkLst>
            <pc:docMk/>
            <pc:sldMk cId="648639828" sldId="441"/>
            <ac:spMk id="8" creationId="{7382F654-3087-45B4-BF9E-DC51D09F954C}"/>
          </ac:spMkLst>
        </pc:spChg>
        <pc:spChg chg="add mod">
          <ac:chgData name="Kristin Wegner" userId="50d0e5ce-3c8d-4d5f-bee1-a9aa8b1b2def" providerId="ADAL" clId="{B46C2662-768C-46FE-B0B1-DB1497442FA5}" dt="2020-05-28T16:57:26.676" v="163" actId="1076"/>
          <ac:spMkLst>
            <pc:docMk/>
            <pc:sldMk cId="648639828" sldId="441"/>
            <ac:spMk id="26" creationId="{9C9A58A9-EE8E-4913-8CE1-AF74A0AC850C}"/>
          </ac:spMkLst>
        </pc:spChg>
        <pc:spChg chg="add mod">
          <ac:chgData name="Kristin Wegner" userId="50d0e5ce-3c8d-4d5f-bee1-a9aa8b1b2def" providerId="ADAL" clId="{B46C2662-768C-46FE-B0B1-DB1497442FA5}" dt="2020-05-28T16:57:15.440" v="160" actId="1076"/>
          <ac:spMkLst>
            <pc:docMk/>
            <pc:sldMk cId="648639828" sldId="441"/>
            <ac:spMk id="27" creationId="{8EEFD9B6-D3FA-4EE1-9BAF-5B762EFDCB38}"/>
          </ac:spMkLst>
        </pc:spChg>
        <pc:spChg chg="add mod">
          <ac:chgData name="Kristin Wegner" userId="50d0e5ce-3c8d-4d5f-bee1-a9aa8b1b2def" providerId="ADAL" clId="{B46C2662-768C-46FE-B0B1-DB1497442FA5}" dt="2020-05-28T16:57:04.023" v="158" actId="1076"/>
          <ac:spMkLst>
            <pc:docMk/>
            <pc:sldMk cId="648639828" sldId="441"/>
            <ac:spMk id="28" creationId="{F816083A-6786-4D68-AF81-0E7A2B9262F6}"/>
          </ac:spMkLst>
        </pc:spChg>
        <pc:spChg chg="add mod">
          <ac:chgData name="Kristin Wegner" userId="50d0e5ce-3c8d-4d5f-bee1-a9aa8b1b2def" providerId="ADAL" clId="{B46C2662-768C-46FE-B0B1-DB1497442FA5}" dt="2020-05-28T16:56:43.701" v="152" actId="1076"/>
          <ac:spMkLst>
            <pc:docMk/>
            <pc:sldMk cId="648639828" sldId="441"/>
            <ac:spMk id="29" creationId="{F795695B-2C3B-48C3-9A4F-5FAFFEABB2ED}"/>
          </ac:spMkLst>
        </pc:spChg>
        <pc:spChg chg="add mod">
          <ac:chgData name="Kristin Wegner" userId="50d0e5ce-3c8d-4d5f-bee1-a9aa8b1b2def" providerId="ADAL" clId="{B46C2662-768C-46FE-B0B1-DB1497442FA5}" dt="2020-05-28T16:56:33.372" v="149" actId="1076"/>
          <ac:spMkLst>
            <pc:docMk/>
            <pc:sldMk cId="648639828" sldId="441"/>
            <ac:spMk id="30" creationId="{BF9D2C6C-349C-4C1D-A26D-C0A604DC0F3E}"/>
          </ac:spMkLst>
        </pc:spChg>
        <pc:spChg chg="add mod">
          <ac:chgData name="Kristin Wegner" userId="50d0e5ce-3c8d-4d5f-bee1-a9aa8b1b2def" providerId="ADAL" clId="{B46C2662-768C-46FE-B0B1-DB1497442FA5}" dt="2020-05-28T16:57:54.419" v="178" actId="1076"/>
          <ac:spMkLst>
            <pc:docMk/>
            <pc:sldMk cId="648639828" sldId="441"/>
            <ac:spMk id="33" creationId="{F996CE52-16F2-474F-9128-57C5C7961CED}"/>
          </ac:spMkLst>
        </pc:sp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9" creationId="{FDD5703D-4150-4B87-B643-727E95970755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0" creationId="{0440F2F8-960E-4AB2-B708-C9C62FE79494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1" creationId="{71BFD180-DB7A-4E90-9626-0395DA56DEB0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2" creationId="{39152D85-B54D-4CD9-AD74-13AC4786E884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3" creationId="{4C6F4176-5D2E-4A68-A0C0-6390B5D49C33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4" creationId="{C6C5079D-6872-4BC4-B8D3-045A724471F7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5" creationId="{24D144D6-7652-4184-97DA-623E6DC49EB3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6" creationId="{7FDE7805-9578-4EA2-B3AC-7685B4121231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7" creationId="{45C20BC7-589F-46E4-8EA9-DAA5B2760FFD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8" creationId="{6F25639F-B3A4-443B-A4EB-5F47F85C4D45}"/>
          </ac:picMkLst>
        </pc:picChg>
        <pc:picChg chg="del">
          <ac:chgData name="Kristin Wegner" userId="50d0e5ce-3c8d-4d5f-bee1-a9aa8b1b2def" providerId="ADAL" clId="{B46C2662-768C-46FE-B0B1-DB1497442FA5}" dt="2020-05-28T16:56:07.419" v="143" actId="478"/>
          <ac:picMkLst>
            <pc:docMk/>
            <pc:sldMk cId="648639828" sldId="441"/>
            <ac:picMk id="19" creationId="{0B6ABDE0-83AA-4D17-8C83-C29D08C54FB4}"/>
          </ac:picMkLst>
        </pc:picChg>
        <pc:picChg chg="del">
          <ac:chgData name="Kristin Wegner" userId="50d0e5ce-3c8d-4d5f-bee1-a9aa8b1b2def" providerId="ADAL" clId="{B46C2662-768C-46FE-B0B1-DB1497442FA5}" dt="2020-05-28T16:55:30.198" v="137" actId="478"/>
          <ac:picMkLst>
            <pc:docMk/>
            <pc:sldMk cId="648639828" sldId="441"/>
            <ac:picMk id="20" creationId="{27C9D893-D57C-46AA-83B9-7D4D5A2A9436}"/>
          </ac:picMkLst>
        </pc:picChg>
        <pc:picChg chg="add mod">
          <ac:chgData name="Kristin Wegner" userId="50d0e5ce-3c8d-4d5f-bee1-a9aa8b1b2def" providerId="ADAL" clId="{B46C2662-768C-46FE-B0B1-DB1497442FA5}" dt="2020-05-28T16:55:40.821" v="140" actId="1076"/>
          <ac:picMkLst>
            <pc:docMk/>
            <pc:sldMk cId="648639828" sldId="441"/>
            <ac:picMk id="21" creationId="{279589EE-6BDE-4444-9E79-864D8191ED46}"/>
          </ac:picMkLst>
        </pc:picChg>
        <pc:picChg chg="add mod">
          <ac:chgData name="Kristin Wegner" userId="50d0e5ce-3c8d-4d5f-bee1-a9aa8b1b2def" providerId="ADAL" clId="{B46C2662-768C-46FE-B0B1-DB1497442FA5}" dt="2020-05-28T16:56:35.989" v="150" actId="1076"/>
          <ac:picMkLst>
            <pc:docMk/>
            <pc:sldMk cId="648639828" sldId="441"/>
            <ac:picMk id="22" creationId="{B00DFBB8-9701-42A6-ACA1-49E70200CABC}"/>
          </ac:picMkLst>
        </pc:picChg>
        <pc:picChg chg="add mod">
          <ac:chgData name="Kristin Wegner" userId="50d0e5ce-3c8d-4d5f-bee1-a9aa8b1b2def" providerId="ADAL" clId="{B46C2662-768C-46FE-B0B1-DB1497442FA5}" dt="2020-05-28T16:57:06.449" v="159" actId="1076"/>
          <ac:picMkLst>
            <pc:docMk/>
            <pc:sldMk cId="648639828" sldId="441"/>
            <ac:picMk id="23" creationId="{EB0880F2-F198-4485-BFCA-0C7E20F9B945}"/>
          </ac:picMkLst>
        </pc:picChg>
        <pc:picChg chg="add mod">
          <ac:chgData name="Kristin Wegner" userId="50d0e5ce-3c8d-4d5f-bee1-a9aa8b1b2def" providerId="ADAL" clId="{B46C2662-768C-46FE-B0B1-DB1497442FA5}" dt="2020-05-28T16:57:20.427" v="161" actId="1076"/>
          <ac:picMkLst>
            <pc:docMk/>
            <pc:sldMk cId="648639828" sldId="441"/>
            <ac:picMk id="24" creationId="{0C06859D-74FD-4A12-9CDB-35DD48786602}"/>
          </ac:picMkLst>
        </pc:picChg>
        <pc:picChg chg="add mod">
          <ac:chgData name="Kristin Wegner" userId="50d0e5ce-3c8d-4d5f-bee1-a9aa8b1b2def" providerId="ADAL" clId="{B46C2662-768C-46FE-B0B1-DB1497442FA5}" dt="2020-05-28T16:56:29.776" v="148" actId="1076"/>
          <ac:picMkLst>
            <pc:docMk/>
            <pc:sldMk cId="648639828" sldId="441"/>
            <ac:picMk id="25" creationId="{32BBFC67-485B-48C9-B26A-2EE689699295}"/>
          </ac:picMkLst>
        </pc:picChg>
        <pc:picChg chg="add mod">
          <ac:chgData name="Kristin Wegner" userId="50d0e5ce-3c8d-4d5f-bee1-a9aa8b1b2def" providerId="ADAL" clId="{B46C2662-768C-46FE-B0B1-DB1497442FA5}" dt="2020-05-28T16:56:46.660" v="153" actId="1076"/>
          <ac:picMkLst>
            <pc:docMk/>
            <pc:sldMk cId="648639828" sldId="441"/>
            <ac:picMk id="31" creationId="{825521B7-5B05-4E0D-A9C5-C6368D3E1C67}"/>
          </ac:picMkLst>
        </pc:picChg>
        <pc:picChg chg="add mod">
          <ac:chgData name="Kristin Wegner" userId="50d0e5ce-3c8d-4d5f-bee1-a9aa8b1b2def" providerId="ADAL" clId="{B46C2662-768C-46FE-B0B1-DB1497442FA5}" dt="2020-05-28T16:57:35.843" v="165" actId="1076"/>
          <ac:picMkLst>
            <pc:docMk/>
            <pc:sldMk cId="648639828" sldId="441"/>
            <ac:picMk id="32" creationId="{D11FA359-BF6F-4BBF-98CC-FF98AD0EB378}"/>
          </ac:picMkLst>
        </pc:picChg>
      </pc:sldChg>
      <pc:sldChg chg="addSp modSp mod">
        <pc:chgData name="Kristin Wegner" userId="50d0e5ce-3c8d-4d5f-bee1-a9aa8b1b2def" providerId="ADAL" clId="{B46C2662-768C-46FE-B0B1-DB1497442FA5}" dt="2020-05-28T16:54:57.873" v="73" actId="14100"/>
        <pc:sldMkLst>
          <pc:docMk/>
          <pc:sldMk cId="771530745" sldId="447"/>
        </pc:sldMkLst>
        <pc:spChg chg="mod">
          <ac:chgData name="Kristin Wegner" userId="50d0e5ce-3c8d-4d5f-bee1-a9aa8b1b2def" providerId="ADAL" clId="{B46C2662-768C-46FE-B0B1-DB1497442FA5}" dt="2020-05-28T16:54:41.106" v="69" actId="27636"/>
          <ac:spMkLst>
            <pc:docMk/>
            <pc:sldMk cId="771530745" sldId="447"/>
            <ac:spMk id="5" creationId="{C04A512D-E2A1-4210-A11B-1C00CB6376D5}"/>
          </ac:spMkLst>
        </pc:spChg>
        <pc:picChg chg="add mod">
          <ac:chgData name="Kristin Wegner" userId="50d0e5ce-3c8d-4d5f-bee1-a9aa8b1b2def" providerId="ADAL" clId="{B46C2662-768C-46FE-B0B1-DB1497442FA5}" dt="2020-05-28T16:54:57.873" v="73" actId="14100"/>
          <ac:picMkLst>
            <pc:docMk/>
            <pc:sldMk cId="771530745" sldId="447"/>
            <ac:picMk id="6" creationId="{61324325-36E3-4B25-9110-A9EA64C10014}"/>
          </ac:picMkLst>
        </pc:picChg>
      </pc:sldChg>
      <pc:sldChg chg="modSp mod">
        <pc:chgData name="Kristin Wegner" userId="50d0e5ce-3c8d-4d5f-bee1-a9aa8b1b2def" providerId="ADAL" clId="{B46C2662-768C-46FE-B0B1-DB1497442FA5}" dt="2020-05-28T17:00:14.625" v="294" actId="20577"/>
        <pc:sldMkLst>
          <pc:docMk/>
          <pc:sldMk cId="1352442707" sldId="448"/>
        </pc:sldMkLst>
        <pc:spChg chg="mod">
          <ac:chgData name="Kristin Wegner" userId="50d0e5ce-3c8d-4d5f-bee1-a9aa8b1b2def" providerId="ADAL" clId="{B46C2662-768C-46FE-B0B1-DB1497442FA5}" dt="2020-05-28T17:00:14.625" v="294" actId="20577"/>
          <ac:spMkLst>
            <pc:docMk/>
            <pc:sldMk cId="1352442707" sldId="448"/>
            <ac:spMk id="2" creationId="{83C486A4-5313-4B8F-B254-36C94DB79722}"/>
          </ac:spMkLst>
        </pc:spChg>
      </pc:sldChg>
      <pc:sldChg chg="addSp modSp new mod">
        <pc:chgData name="Kristin Wegner" userId="50d0e5ce-3c8d-4d5f-bee1-a9aa8b1b2def" providerId="ADAL" clId="{B46C2662-768C-46FE-B0B1-DB1497442FA5}" dt="2020-05-28T16:58:44.456" v="203" actId="27636"/>
        <pc:sldMkLst>
          <pc:docMk/>
          <pc:sldMk cId="3401493754" sldId="451"/>
        </pc:sldMkLst>
        <pc:spChg chg="mod">
          <ac:chgData name="Kristin Wegner" userId="50d0e5ce-3c8d-4d5f-bee1-a9aa8b1b2def" providerId="ADAL" clId="{B46C2662-768C-46FE-B0B1-DB1497442FA5}" dt="2020-05-28T16:58:44.456" v="203" actId="27636"/>
          <ac:spMkLst>
            <pc:docMk/>
            <pc:sldMk cId="3401493754" sldId="451"/>
            <ac:spMk id="3" creationId="{589859E7-7C15-4F14-8614-6932F2D15490}"/>
          </ac:spMkLst>
        </pc:spChg>
        <pc:spChg chg="mod">
          <ac:chgData name="Kristin Wegner" userId="50d0e5ce-3c8d-4d5f-bee1-a9aa8b1b2def" providerId="ADAL" clId="{B46C2662-768C-46FE-B0B1-DB1497442FA5}" dt="2020-05-28T16:58:20.673" v="197" actId="20577"/>
          <ac:spMkLst>
            <pc:docMk/>
            <pc:sldMk cId="3401493754" sldId="451"/>
            <ac:spMk id="4" creationId="{A27CA536-F8D3-4EA4-B35E-DAB3C620CDAF}"/>
          </ac:spMkLst>
        </pc:spChg>
        <pc:picChg chg="add mod">
          <ac:chgData name="Kristin Wegner" userId="50d0e5ce-3c8d-4d5f-bee1-a9aa8b1b2def" providerId="ADAL" clId="{B46C2662-768C-46FE-B0B1-DB1497442FA5}" dt="2020-05-28T16:58:28.331" v="198"/>
          <ac:picMkLst>
            <pc:docMk/>
            <pc:sldMk cId="3401493754" sldId="451"/>
            <ac:picMk id="5" creationId="{0853628F-2575-41FD-93D7-0D6081142C2B}"/>
          </ac:picMkLst>
        </pc:picChg>
        <pc:picChg chg="add mod">
          <ac:chgData name="Kristin Wegner" userId="50d0e5ce-3c8d-4d5f-bee1-a9aa8b1b2def" providerId="ADAL" clId="{B46C2662-768C-46FE-B0B1-DB1497442FA5}" dt="2020-05-28T16:58:36.402" v="201" actId="14100"/>
          <ac:picMkLst>
            <pc:docMk/>
            <pc:sldMk cId="3401493754" sldId="451"/>
            <ac:picMk id="6" creationId="{328D0771-B70C-4001-9CBC-283462CC48A4}"/>
          </ac:picMkLst>
        </pc:picChg>
      </pc:sldChg>
      <pc:sldChg chg="addSp modSp new mod">
        <pc:chgData name="Kristin Wegner" userId="50d0e5ce-3c8d-4d5f-bee1-a9aa8b1b2def" providerId="ADAL" clId="{B46C2662-768C-46FE-B0B1-DB1497442FA5}" dt="2020-05-28T16:59:25.216" v="228" actId="1076"/>
        <pc:sldMkLst>
          <pc:docMk/>
          <pc:sldMk cId="1603851864" sldId="452"/>
        </pc:sldMkLst>
        <pc:spChg chg="mod">
          <ac:chgData name="Kristin Wegner" userId="50d0e5ce-3c8d-4d5f-bee1-a9aa8b1b2def" providerId="ADAL" clId="{B46C2662-768C-46FE-B0B1-DB1497442FA5}" dt="2020-05-28T16:59:16.915" v="225" actId="14100"/>
          <ac:spMkLst>
            <pc:docMk/>
            <pc:sldMk cId="1603851864" sldId="452"/>
            <ac:spMk id="3" creationId="{31685FAC-8D20-46F1-8C08-0A691FACA04D}"/>
          </ac:spMkLst>
        </pc:spChg>
        <pc:spChg chg="mod">
          <ac:chgData name="Kristin Wegner" userId="50d0e5ce-3c8d-4d5f-bee1-a9aa8b1b2def" providerId="ADAL" clId="{B46C2662-768C-46FE-B0B1-DB1497442FA5}" dt="2020-05-28T16:59:00.257" v="220" actId="20577"/>
          <ac:spMkLst>
            <pc:docMk/>
            <pc:sldMk cId="1603851864" sldId="452"/>
            <ac:spMk id="4" creationId="{1E33CD05-2348-4F50-BD92-E2CF92A46BBF}"/>
          </ac:spMkLst>
        </pc:spChg>
        <pc:picChg chg="add mod">
          <ac:chgData name="Kristin Wegner" userId="50d0e5ce-3c8d-4d5f-bee1-a9aa8b1b2def" providerId="ADAL" clId="{B46C2662-768C-46FE-B0B1-DB1497442FA5}" dt="2020-05-28T16:59:25.216" v="228" actId="1076"/>
          <ac:picMkLst>
            <pc:docMk/>
            <pc:sldMk cId="1603851864" sldId="452"/>
            <ac:picMk id="5" creationId="{2FD6611A-8405-4B00-B2A1-173F166367B3}"/>
          </ac:picMkLst>
        </pc:picChg>
      </pc:sldChg>
      <pc:sldChg chg="addSp modSp new mod">
        <pc:chgData name="Kristin Wegner" userId="50d0e5ce-3c8d-4d5f-bee1-a9aa8b1b2def" providerId="ADAL" clId="{B46C2662-768C-46FE-B0B1-DB1497442FA5}" dt="2020-05-28T16:59:58.048" v="254" actId="1076"/>
        <pc:sldMkLst>
          <pc:docMk/>
          <pc:sldMk cId="1568943305" sldId="453"/>
        </pc:sldMkLst>
        <pc:spChg chg="mod">
          <ac:chgData name="Kristin Wegner" userId="50d0e5ce-3c8d-4d5f-bee1-a9aa8b1b2def" providerId="ADAL" clId="{B46C2662-768C-46FE-B0B1-DB1497442FA5}" dt="2020-05-28T16:59:51.771" v="251" actId="27636"/>
          <ac:spMkLst>
            <pc:docMk/>
            <pc:sldMk cId="1568943305" sldId="453"/>
            <ac:spMk id="3" creationId="{5A08E773-7F9B-40C0-9102-AD41FB9336E8}"/>
          </ac:spMkLst>
        </pc:spChg>
        <pc:spChg chg="mod">
          <ac:chgData name="Kristin Wegner" userId="50d0e5ce-3c8d-4d5f-bee1-a9aa8b1b2def" providerId="ADAL" clId="{B46C2662-768C-46FE-B0B1-DB1497442FA5}" dt="2020-05-28T16:59:38.570" v="247" actId="20577"/>
          <ac:spMkLst>
            <pc:docMk/>
            <pc:sldMk cId="1568943305" sldId="453"/>
            <ac:spMk id="4" creationId="{AE47671A-C3CA-4A9A-9D52-7069B1AB74DF}"/>
          </ac:spMkLst>
        </pc:spChg>
        <pc:picChg chg="add mod">
          <ac:chgData name="Kristin Wegner" userId="50d0e5ce-3c8d-4d5f-bee1-a9aa8b1b2def" providerId="ADAL" clId="{B46C2662-768C-46FE-B0B1-DB1497442FA5}" dt="2020-05-28T16:59:58.048" v="254" actId="1076"/>
          <ac:picMkLst>
            <pc:docMk/>
            <pc:sldMk cId="1568943305" sldId="453"/>
            <ac:picMk id="5" creationId="{24CFC550-12F3-472E-B65A-21EAD06A2AB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19BD8-A345-DD4E-82BC-7836E94ED064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DA7BE-AF28-AC40-B3F4-6FE38EE55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46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32453D-9B17-C74A-BCA6-F26A43BAE925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19829-C450-CB44-9376-98C92CE116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7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headlines on slides should be ARIAL BLACK, ALL CAPS</a:t>
            </a:r>
          </a:p>
          <a:p>
            <a:r>
              <a:rPr lang="en-US" dirty="0"/>
              <a:t>All supporting fonts should be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61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3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70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71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insert a table in PPT, it defaults fonts to Arial; Arial is not part of our brand. If you insert a table on the right, please reference slide 22 in this PPT to see how to apply fonts to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84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need to adjust the placement of the boxes or the text within the shapes, make sure you are left justifying or right justifying, NOT centering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019829-C450-CB44-9376-98C92CE116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13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Hot Sa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jpe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88825" cy="7188927"/>
          </a:xfrm>
          <a:prstGeom prst="rect">
            <a:avLst/>
          </a:prstGeom>
        </p:spPr>
      </p:pic>
      <p:pic>
        <p:nvPicPr>
          <p:cNvPr id="8" name="Picture 7" descr="Icon3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0836" y="-1"/>
            <a:ext cx="9537989" cy="1308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0871" y="2841626"/>
            <a:ext cx="10360501" cy="1470025"/>
          </a:xfrm>
        </p:spPr>
        <p:txBody>
          <a:bodyPr/>
          <a:lstStyle>
            <a:lvl1pPr algn="l">
              <a:defRPr sz="60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72624" y="4597400"/>
            <a:ext cx="8532178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pc="0">
                <a:solidFill>
                  <a:srgbClr val="FFFFFF"/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136063" y="6299201"/>
            <a:ext cx="2279660" cy="365125"/>
          </a:xfrm>
        </p:spPr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74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 +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71550" y="2671763"/>
            <a:ext cx="10258425" cy="274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a picture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Icon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0186" y="0"/>
            <a:ext cx="4398640" cy="654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-83075" y="1309688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THIS TITLE</a:t>
            </a:r>
          </a:p>
        </p:txBody>
      </p:sp>
    </p:spTree>
    <p:extLst>
      <p:ext uri="{BB962C8B-B14F-4D97-AF65-F5344CB8AC3E}">
        <p14:creationId xmlns:p14="http://schemas.microsoft.com/office/powerpoint/2010/main" val="102985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Blue Raz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die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6" name="Picture 5" descr="connector_0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6721" y="0"/>
            <a:ext cx="6478385" cy="797304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89" y="5967466"/>
            <a:ext cx="2139728" cy="53611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0652" y="1279425"/>
            <a:ext cx="9194800" cy="10032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4000" cap="all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THIS TITLE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96715" y="2863849"/>
            <a:ext cx="5318285" cy="28178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0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935503" y="2854324"/>
            <a:ext cx="5318285" cy="28178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0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Copy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25400" y="1308101"/>
            <a:ext cx="9194800" cy="10032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4000" cap="all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THIS TITLE</a:t>
            </a:r>
          </a:p>
        </p:txBody>
      </p:sp>
      <p:pic>
        <p:nvPicPr>
          <p:cNvPr id="10" name="Picture 9" descr="Icon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4042" y="-1"/>
            <a:ext cx="5584783" cy="91073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396715" y="2863849"/>
            <a:ext cx="5318285" cy="28178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000" spc="0">
                <a:latin typeface="Times"/>
                <a:cs typeface="Time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5935503" y="2854324"/>
            <a:ext cx="5318285" cy="281781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2000" spc="0">
                <a:latin typeface="Times"/>
                <a:cs typeface="Time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629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69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Deep Spac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3918" y="3521074"/>
            <a:ext cx="5387630" cy="241356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1" y="2914652"/>
            <a:ext cx="5357812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186992" y="3516311"/>
            <a:ext cx="5449887" cy="2436254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181725" y="2909889"/>
            <a:ext cx="5462587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282701"/>
            <a:ext cx="11684000" cy="10032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4000" cap="all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THIS TITLE</a:t>
            </a:r>
          </a:p>
        </p:txBody>
      </p:sp>
      <p:pic>
        <p:nvPicPr>
          <p:cNvPr id="17" name="Picture 16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3" y="6096202"/>
            <a:ext cx="2139728" cy="536118"/>
          </a:xfrm>
          <a:prstGeom prst="rect">
            <a:avLst/>
          </a:prstGeom>
        </p:spPr>
      </p:pic>
      <p:pic>
        <p:nvPicPr>
          <p:cNvPr id="19" name="Picture 18" descr="Icon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4042" y="-1"/>
            <a:ext cx="5584783" cy="9107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Tex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496" y="0"/>
            <a:ext cx="12188825" cy="6857998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01048" y="34918"/>
            <a:ext cx="11518348" cy="1028700"/>
          </a:xfrm>
        </p:spPr>
        <p:txBody>
          <a:bodyPr anchor="b"/>
          <a:lstStyle>
            <a:lvl1pPr algn="l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3081" y="1546740"/>
            <a:ext cx="5428789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6415088" y="1563689"/>
            <a:ext cx="4970462" cy="4278312"/>
          </a:xfrm>
        </p:spPr>
        <p:txBody>
          <a:bodyPr/>
          <a:lstStyle>
            <a:lvl5pPr marL="1828800" indent="0">
              <a:buNone/>
              <a:defRPr baseline="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Click to add image or table</a:t>
            </a:r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3" y="6096202"/>
            <a:ext cx="2139728" cy="536118"/>
          </a:xfrm>
          <a:prstGeom prst="rect">
            <a:avLst/>
          </a:prstGeom>
        </p:spPr>
      </p:pic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16416" y="2192337"/>
            <a:ext cx="5436684" cy="306621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</p:spTree>
    <p:extLst>
      <p:ext uri="{BB962C8B-B14F-4D97-AF65-F5344CB8AC3E}">
        <p14:creationId xmlns:p14="http://schemas.microsoft.com/office/powerpoint/2010/main" val="473837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connector_0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3554" y="5307105"/>
            <a:ext cx="4435271" cy="9266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-84804" y="34918"/>
            <a:ext cx="11489404" cy="1028700"/>
          </a:xfrm>
        </p:spPr>
        <p:txBody>
          <a:bodyPr anchor="b"/>
          <a:lstStyle>
            <a:lvl1pPr algn="l">
              <a:defRPr sz="4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3081" y="1546740"/>
            <a:ext cx="5428789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sp>
        <p:nvSpPr>
          <p:cNvPr id="9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6415088" y="1563689"/>
            <a:ext cx="4970462" cy="3743418"/>
          </a:xfrm>
        </p:spPr>
        <p:txBody>
          <a:bodyPr/>
          <a:lstStyle>
            <a:lvl5pPr marL="1828800" indent="0">
              <a:buNone/>
              <a:defRPr baseline="0">
                <a:solidFill>
                  <a:schemeClr val="tx1"/>
                </a:solidFill>
              </a:defRPr>
            </a:lvl5pPr>
          </a:lstStyle>
          <a:p>
            <a:pPr lvl="4"/>
            <a:r>
              <a:rPr lang="en-US" dirty="0"/>
              <a:t>Click to add image or table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16416" y="2192337"/>
            <a:ext cx="5436684" cy="306621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 Blue Ra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ie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4" y="0"/>
            <a:ext cx="12188825" cy="6858000"/>
          </a:xfrm>
          <a:prstGeom prst="rect">
            <a:avLst/>
          </a:prstGeom>
        </p:spPr>
      </p:pic>
      <p:pic>
        <p:nvPicPr>
          <p:cNvPr id="14" name="Picture 13" descr="connector_02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3554" y="4965783"/>
            <a:ext cx="4440305" cy="1267968"/>
          </a:xfrm>
          <a:prstGeom prst="rect">
            <a:avLst/>
          </a:prstGeom>
        </p:spPr>
      </p:pic>
      <p:pic>
        <p:nvPicPr>
          <p:cNvPr id="16" name="Picture 15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389" y="5967466"/>
            <a:ext cx="2139728" cy="53611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-114300" y="84932"/>
            <a:ext cx="11049000" cy="1028700"/>
          </a:xfrm>
        </p:spPr>
        <p:txBody>
          <a:bodyPr anchor="b"/>
          <a:lstStyle>
            <a:lvl1pPr algn="l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THIS HEADLINE</a:t>
            </a:r>
          </a:p>
        </p:txBody>
      </p:sp>
    </p:spTree>
    <p:extLst>
      <p:ext uri="{BB962C8B-B14F-4D97-AF65-F5344CB8AC3E}">
        <p14:creationId xmlns:p14="http://schemas.microsoft.com/office/powerpoint/2010/main" val="3617944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24300" y="118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Icon5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770" y="-1"/>
            <a:ext cx="6280055" cy="118770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1028" y="2873375"/>
            <a:ext cx="7734459" cy="281781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039938"/>
            <a:ext cx="9880759" cy="614362"/>
          </a:xfrm>
        </p:spPr>
        <p:txBody>
          <a:bodyPr>
            <a:noAutofit/>
          </a:bodyPr>
          <a:lstStyle>
            <a:lvl1pPr algn="l">
              <a:defRPr sz="4000" cap="all" baseline="0"/>
            </a:lvl1pPr>
          </a:lstStyle>
          <a:p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Tabl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039938"/>
            <a:ext cx="9880759" cy="614362"/>
          </a:xfrm>
        </p:spPr>
        <p:txBody>
          <a:bodyPr>
            <a:noAutofit/>
          </a:bodyPr>
          <a:lstStyle>
            <a:lvl1pPr algn="l">
              <a:defRPr sz="4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2932113"/>
            <a:ext cx="5385514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>
                <a:latin typeface="Arial Black"/>
                <a:cs typeface="Arial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441" y="3571875"/>
            <a:ext cx="5385514" cy="1990725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1800" spc="0">
                <a:latin typeface="Times"/>
                <a:cs typeface="Times"/>
              </a:defRPr>
            </a:lvl1pPr>
            <a:lvl2pPr>
              <a:defRPr sz="1600">
                <a:latin typeface="Times"/>
                <a:cs typeface="Times"/>
              </a:defRPr>
            </a:lvl2pPr>
            <a:lvl3pPr>
              <a:defRPr sz="1400">
                <a:latin typeface="Times"/>
                <a:cs typeface="Times"/>
              </a:defRPr>
            </a:lvl3pPr>
            <a:lvl4pPr>
              <a:defRPr sz="1200">
                <a:latin typeface="Times"/>
                <a:cs typeface="Times"/>
              </a:defRPr>
            </a:lvl4pPr>
            <a:lvl5pPr>
              <a:defRPr sz="1200">
                <a:latin typeface="Times"/>
                <a:cs typeface="Time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754" y="2932113"/>
            <a:ext cx="538763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>
                <a:latin typeface="Arial Black"/>
                <a:cs typeface="Arial Blac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1754" y="3571875"/>
            <a:ext cx="5387630" cy="1990725"/>
          </a:xfrm>
        </p:spPr>
        <p:txBody>
          <a:bodyPr>
            <a:normAutofit/>
          </a:bodyPr>
          <a:lstStyle>
            <a:lvl1pPr marL="342900" indent="-342900">
              <a:buFont typeface="Arial" charset="0"/>
              <a:buChar char="•"/>
              <a:defRPr sz="1800" spc="0">
                <a:latin typeface="Times"/>
                <a:cs typeface="Times"/>
              </a:defRPr>
            </a:lvl1pPr>
            <a:lvl2pPr>
              <a:defRPr sz="1600">
                <a:latin typeface="Times"/>
                <a:cs typeface="Times"/>
              </a:defRPr>
            </a:lvl2pPr>
            <a:lvl3pPr>
              <a:defRPr sz="1400">
                <a:latin typeface="Times"/>
                <a:cs typeface="Times"/>
              </a:defRPr>
            </a:lvl3pPr>
            <a:lvl4pPr>
              <a:defRPr sz="1200">
                <a:latin typeface="Times"/>
                <a:cs typeface="Times"/>
              </a:defRPr>
            </a:lvl4pPr>
            <a:lvl5pPr>
              <a:defRPr sz="1200">
                <a:latin typeface="Times"/>
                <a:cs typeface="Time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571999" y="140077"/>
            <a:ext cx="7616826" cy="1230606"/>
            <a:chOff x="4571999" y="140077"/>
            <a:chExt cx="7616826" cy="1230606"/>
          </a:xfrm>
        </p:grpSpPr>
        <p:pic>
          <p:nvPicPr>
            <p:cNvPr id="10" name="Picture 9" descr="Icon12.png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9" y="140077"/>
              <a:ext cx="7616826" cy="123060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4664597" y="1006999"/>
              <a:ext cx="104173" cy="1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Table 2/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2" y="273050"/>
            <a:ext cx="4010039" cy="1162050"/>
          </a:xfrm>
        </p:spPr>
        <p:txBody>
          <a:bodyPr anchor="ctr"/>
          <a:lstStyle>
            <a:lvl1pPr algn="l">
              <a:defRPr sz="2000" b="1" cap="all" baseline="0">
                <a:latin typeface="+mj-lt"/>
              </a:defRPr>
            </a:lvl1pPr>
          </a:lstStyle>
          <a:p>
            <a:r>
              <a:rPr lang="en-US" dirty="0"/>
              <a:t>CLICK TO EDIT HEADER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 spc="0">
                <a:latin typeface="Times"/>
                <a:cs typeface="Time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this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2" hasCustomPrompt="1"/>
          </p:nvPr>
        </p:nvSpPr>
        <p:spPr>
          <a:xfrm>
            <a:off x="4797267" y="930273"/>
            <a:ext cx="7161372" cy="281781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314320"/>
            <a:ext cx="7172325" cy="48577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Spac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76790" y="0"/>
            <a:ext cx="12265615" cy="70104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11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9089" y="0"/>
            <a:ext cx="7969736" cy="1816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0871" y="2841626"/>
            <a:ext cx="10360501" cy="1470025"/>
          </a:xfrm>
        </p:spPr>
        <p:txBody>
          <a:bodyPr/>
          <a:lstStyle>
            <a:lvl1pPr algn="l">
              <a:defRPr sz="60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324" y="4597400"/>
            <a:ext cx="8532178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pc="0">
                <a:solidFill>
                  <a:srgbClr val="FFFFFF"/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14" name="Picture 13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136063" y="6299201"/>
            <a:ext cx="2279660" cy="365125"/>
          </a:xfrm>
        </p:spPr>
        <p:txBody>
          <a:bodyPr/>
          <a:lstStyle/>
          <a:p>
            <a:r>
              <a:rPr lang="en-US" dirty="0"/>
              <a:t>©2020 Alteryx, Inc.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CF5DA-72C3-4966-B9E8-74627656DD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523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Tables White/Deep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1860550"/>
            <a:ext cx="5305281" cy="755650"/>
          </a:xfrm>
          <a:solidFill>
            <a:schemeClr val="tx2"/>
          </a:solidFill>
        </p:spPr>
        <p:txBody>
          <a:bodyPr anchor="ctr"/>
          <a:lstStyle>
            <a:lvl1pPr algn="l">
              <a:defRPr sz="1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TABLE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1500" y="2730501"/>
            <a:ext cx="5317981" cy="3047999"/>
          </a:xfrm>
        </p:spPr>
        <p:txBody>
          <a:bodyPr/>
          <a:lstStyle>
            <a:lvl1pPr marL="285750" indent="-285750">
              <a:buFont typeface="Arial" charset="0"/>
              <a:buChar char="•"/>
              <a:defRPr sz="1400" spc="0">
                <a:latin typeface="Times"/>
                <a:cs typeface="Time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this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6172042" y="2717801"/>
            <a:ext cx="5308758" cy="3047999"/>
          </a:xfrm>
        </p:spPr>
        <p:txBody>
          <a:bodyPr/>
          <a:lstStyle>
            <a:lvl1pPr marL="285750" indent="-285750">
              <a:buFont typeface="Arial" charset="0"/>
              <a:buChar char="•"/>
              <a:defRPr sz="1400" spc="0" baseline="0">
                <a:latin typeface="Times"/>
                <a:cs typeface="Time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this text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224588" y="1863214"/>
            <a:ext cx="5219700" cy="737778"/>
          </a:xfrm>
          <a:solidFill>
            <a:schemeClr val="tx2"/>
          </a:solidFill>
        </p:spPr>
        <p:txBody>
          <a:bodyPr anchor="ctr"/>
          <a:lstStyle>
            <a:lvl1pPr>
              <a:defRPr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TABLE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4471" y="875071"/>
            <a:ext cx="10899775" cy="966429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Large Image Cap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 cap="all" baseline="0"/>
            </a:lvl1pPr>
          </a:lstStyle>
          <a:p>
            <a:r>
              <a:rPr lang="en-US" dirty="0"/>
              <a:t>CLICK TO EDIT THIS BIG CAPTION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 spc="0">
                <a:latin typeface="Times"/>
                <a:cs typeface="Time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this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4571999" y="-1"/>
            <a:ext cx="7616826" cy="902587"/>
            <a:chOff x="4571999" y="-1"/>
            <a:chExt cx="7616826" cy="902587"/>
          </a:xfrm>
        </p:grpSpPr>
        <p:pic>
          <p:nvPicPr>
            <p:cNvPr id="6" name="Picture 5" descr="Icon12.png"/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1999" y="-1"/>
              <a:ext cx="7616826" cy="90258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 userDrawn="1"/>
          </p:nvSpPr>
          <p:spPr>
            <a:xfrm>
              <a:off x="4664597" y="578734"/>
              <a:ext cx="104173" cy="1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62504" y="2979738"/>
            <a:ext cx="5387630" cy="297282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62504" y="1550432"/>
            <a:ext cx="10969943" cy="1143000"/>
          </a:xfrm>
        </p:spPr>
        <p:txBody>
          <a:bodyPr>
            <a:normAutofit/>
          </a:bodyPr>
          <a:lstStyle>
            <a:lvl1pPr algn="l">
              <a:defRPr sz="4000" cap="all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016663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man.jpe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790" y="0"/>
            <a:ext cx="2667000" cy="6875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16490" y="598488"/>
            <a:ext cx="6350159" cy="2084387"/>
          </a:xfrm>
        </p:spPr>
        <p:txBody>
          <a:bodyPr/>
          <a:lstStyle>
            <a:lvl1pPr algn="l">
              <a:defRPr sz="8800" cap="all" baseline="0">
                <a:solidFill>
                  <a:srgbClr val="1DD89C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97140" y="3201987"/>
            <a:ext cx="7734459" cy="2817813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774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14600" y="0"/>
            <a:ext cx="9674226" cy="685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bout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15681" cy="68580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-89059" y="598488"/>
            <a:ext cx="5473859" cy="2084387"/>
          </a:xfrm>
        </p:spPr>
        <p:txBody>
          <a:bodyPr/>
          <a:lstStyle>
            <a:lvl1pPr algn="l"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563230" y="1935162"/>
            <a:ext cx="538763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557963" y="1328740"/>
            <a:ext cx="5357812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pic>
        <p:nvPicPr>
          <p:cNvPr id="10" name="Picture 9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74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1200" y="1765301"/>
            <a:ext cx="7099300" cy="711199"/>
          </a:xfrm>
        </p:spPr>
        <p:txBody>
          <a:bodyPr anchor="t">
            <a:noAutofit/>
          </a:bodyPr>
          <a:lstStyle>
            <a:lvl1pPr algn="l">
              <a:defRPr sz="4000" b="1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818467" y="3416300"/>
            <a:ext cx="5029200" cy="1333500"/>
          </a:xfrm>
        </p:spPr>
        <p:txBody>
          <a:bodyPr anchor="t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1"/>
                </a:solidFill>
                <a:latin typeface="Times"/>
                <a:cs typeface="Time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o-RO" sz="1400" dirty="0">
                <a:solidFill>
                  <a:srgbClr val="0D0D0D"/>
                </a:solidFill>
                <a:latin typeface="Times"/>
                <a:cs typeface="Times"/>
              </a:rPr>
              <a:t>Edit </a:t>
            </a:r>
            <a:r>
              <a:rPr lang="ro-RO" sz="1400" dirty="0" err="1">
                <a:solidFill>
                  <a:srgbClr val="0D0D0D"/>
                </a:solidFill>
                <a:latin typeface="Times"/>
                <a:cs typeface="Times"/>
              </a:rPr>
              <a:t>this</a:t>
            </a:r>
            <a:r>
              <a:rPr lang="ro-RO" sz="1400" dirty="0">
                <a:solidFill>
                  <a:srgbClr val="0D0D0D"/>
                </a:solidFill>
                <a:latin typeface="Times"/>
                <a:cs typeface="Times"/>
              </a:rPr>
              <a:t> text </a:t>
            </a:r>
            <a:r>
              <a:rPr lang="ro-RO" sz="1400" dirty="0" err="1">
                <a:solidFill>
                  <a:srgbClr val="0D0D0D"/>
                </a:solidFill>
                <a:latin typeface="Times"/>
                <a:cs typeface="Times"/>
              </a:rPr>
              <a:t>here</a:t>
            </a:r>
            <a:endParaRPr lang="ro-RO" sz="1400" dirty="0">
              <a:solidFill>
                <a:srgbClr val="0D0D0D"/>
              </a:solidFill>
              <a:latin typeface="Times"/>
              <a:cs typeface="Times"/>
            </a:endParaRPr>
          </a:p>
        </p:txBody>
      </p:sp>
      <p:pic>
        <p:nvPicPr>
          <p:cNvPr id="7" name="Picture 6" descr="man.jpe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38"/>
          <a:stretch/>
        </p:blipFill>
        <p:spPr>
          <a:xfrm>
            <a:off x="8416925" y="0"/>
            <a:ext cx="3771900" cy="687583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798843" y="2757949"/>
            <a:ext cx="4956175" cy="590550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Hot Sau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jpe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8" name="Picture 7" descr="icons.png"/>
          <p:cNvPicPr>
            <a:picLocks noChangeAspect="1"/>
          </p:cNvPicPr>
          <p:nvPr userDrawn="1"/>
        </p:nvPicPr>
        <p:blipFill>
          <a:blip r:embed="rId3" cstate="email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10363" y="2873376"/>
            <a:ext cx="8153559" cy="1668462"/>
          </a:xfrm>
        </p:spPr>
        <p:txBody>
          <a:bodyPr/>
          <a:lstStyle>
            <a:lvl1pPr algn="l">
              <a:defRPr sz="6000" cap="all" spc="6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BREAK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93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Blue Raz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die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6114" y="0"/>
            <a:ext cx="12429714" cy="6858000"/>
          </a:xfrm>
          <a:prstGeom prst="rect">
            <a:avLst/>
          </a:prstGeom>
        </p:spPr>
      </p:pic>
      <p:pic>
        <p:nvPicPr>
          <p:cNvPr id="12" name="Picture 11" descr="icons.png"/>
          <p:cNvPicPr>
            <a:picLocks noChangeAspect="1"/>
          </p:cNvPicPr>
          <p:nvPr userDrawn="1"/>
        </p:nvPicPr>
        <p:blipFill>
          <a:blip r:embed="rId3" cstate="email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39859" y="2873376"/>
            <a:ext cx="8153559" cy="1668462"/>
          </a:xfrm>
        </p:spPr>
        <p:txBody>
          <a:bodyPr/>
          <a:lstStyle>
            <a:lvl1pPr algn="l">
              <a:defRPr sz="6000" cap="all" spc="6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BREAK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479213" y="6299198"/>
            <a:ext cx="392114" cy="365125"/>
          </a:xfrm>
        </p:spPr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70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Deep Spac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76790" y="0"/>
            <a:ext cx="12265615" cy="685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cons.png"/>
          <p:cNvPicPr>
            <a:picLocks noChangeAspect="1"/>
          </p:cNvPicPr>
          <p:nvPr userDrawn="1"/>
        </p:nvPicPr>
        <p:blipFill>
          <a:blip r:embed="rId2" cstate="email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690" y="1786"/>
            <a:ext cx="12188825" cy="685621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-139859" y="2873376"/>
            <a:ext cx="8153559" cy="1668462"/>
          </a:xfrm>
        </p:spPr>
        <p:txBody>
          <a:bodyPr/>
          <a:lstStyle>
            <a:lvl1pPr algn="l">
              <a:defRPr sz="6000" cap="all" spc="6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BREAK SLIDE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284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 Column Deep Space 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_03.jpe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88825" cy="6858000"/>
          </a:xfrm>
          <a:prstGeom prst="rect">
            <a:avLst/>
          </a:prstGeom>
        </p:spPr>
      </p:pic>
      <p:pic>
        <p:nvPicPr>
          <p:cNvPr id="7" name="Picture 6" descr="Icon1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9651" y="0"/>
            <a:ext cx="6299174" cy="1219200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96" y="927101"/>
            <a:ext cx="5990304" cy="195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8800" cap="all" spc="600" baseline="0" dirty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619125" y="3981450"/>
            <a:ext cx="3849688" cy="1887538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XXX.XXX.XXXX</a:t>
            </a:r>
          </a:p>
          <a:p>
            <a:pPr lvl="0"/>
            <a:r>
              <a:rPr lang="en-US" dirty="0" err="1"/>
              <a:t>name@email.com</a:t>
            </a:r>
            <a:endParaRPr lang="en-US" dirty="0"/>
          </a:p>
          <a:p>
            <a:pPr lvl="0"/>
            <a:r>
              <a:rPr lang="en-US" dirty="0" err="1"/>
              <a:t>website.com</a:t>
            </a:r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00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3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6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10946"/>
            <a:ext cx="10472738" cy="17482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0871" y="2841626"/>
            <a:ext cx="10360501" cy="1470025"/>
          </a:xfrm>
        </p:spPr>
        <p:txBody>
          <a:bodyPr/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324" y="4597400"/>
            <a:ext cx="8532178" cy="8763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pc="0">
                <a:solidFill>
                  <a:srgbClr val="000000"/>
                </a:solidFill>
                <a:latin typeface="Times"/>
                <a:cs typeface="Time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©2020 Alteryx, Inc.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76790" y="0"/>
            <a:ext cx="12265615" cy="685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 Razz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ie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110" y="0"/>
            <a:ext cx="12188825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Connector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3924300" y="118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Icon2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0186" y="0"/>
            <a:ext cx="4398640" cy="6540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Bio w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A8011FF-7EAD-1742-BB4B-5B234710D9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0309"/>
            <a:ext cx="12188825" cy="68562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A5983-6587-2148-98A4-068DD87A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5997" y="6253865"/>
            <a:ext cx="2741612" cy="365125"/>
          </a:xfrm>
        </p:spPr>
        <p:txBody>
          <a:bodyPr/>
          <a:lstStyle/>
          <a:p>
            <a:fld id="{A06A09CE-46EC-F74D-93DA-5B6A69971A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611F39-D9EA-EC4F-BB75-FEC715252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8964" y="833534"/>
            <a:ext cx="5428645" cy="1245747"/>
          </a:xfrm>
        </p:spPr>
        <p:txBody>
          <a:bodyPr numCol="1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 baseline="0">
                <a:solidFill>
                  <a:schemeClr val="accent4"/>
                </a:solidFill>
                <a:latin typeface="Times" pitchFamily="2" charset="0"/>
                <a:cs typeface="Times New Roman" panose="02020603050405020304" pitchFamily="18" charset="0"/>
              </a:defRPr>
            </a:lvl1pPr>
            <a:lvl2pPr marL="4572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lang="en-US" dirty="0"/>
              <a:t>With </a:t>
            </a:r>
            <a:r>
              <a:rPr lang="en-US" dirty="0" err="1"/>
              <a:t>Alteryx</a:t>
            </a:r>
            <a:r>
              <a:rPr lang="en-US" dirty="0"/>
              <a:t>, I can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F82F2515-35DB-E040-B7C8-37570C03F1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624" y="2352586"/>
            <a:ext cx="4099789" cy="984973"/>
          </a:xfrm>
        </p:spPr>
        <p:txBody>
          <a:bodyPr numCol="1">
            <a:noAutofit/>
          </a:bodyPr>
          <a:lstStyle>
            <a:lvl1pPr marL="0" indent="0" algn="l">
              <a:lnSpc>
                <a:spcPts val="3520"/>
              </a:lnSpc>
              <a:spcBef>
                <a:spcPts val="400"/>
              </a:spcBef>
              <a:buNone/>
              <a:defRPr sz="3600" b="1" i="0" cap="all" spc="300" baseline="0">
                <a:solidFill>
                  <a:schemeClr val="accent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Picture Placeholder 34">
            <a:extLst>
              <a:ext uri="{FF2B5EF4-FFF2-40B4-BE49-F238E27FC236}">
                <a16:creationId xmlns:a16="http://schemas.microsoft.com/office/drawing/2014/main" id="{624B0E0E-796F-CB43-89E5-F831BEA329A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04763" y="6176028"/>
            <a:ext cx="3160059" cy="585788"/>
          </a:xfrm>
          <a:noFill/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A2895C-37DD-5244-BB77-25DBD089A3A6}"/>
              </a:ext>
            </a:extLst>
          </p:cNvPr>
          <p:cNvCxnSpPr/>
          <p:nvPr userDrawn="1"/>
        </p:nvCxnSpPr>
        <p:spPr>
          <a:xfrm>
            <a:off x="0" y="5978311"/>
            <a:ext cx="121981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4611F39-D9EA-EC4F-BB75-FEC7152522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8964" y="4097778"/>
            <a:ext cx="5428645" cy="1245747"/>
          </a:xfrm>
        </p:spPr>
        <p:txBody>
          <a:bodyPr numCol="1">
            <a:noAutofit/>
          </a:bodyPr>
          <a:lstStyle>
            <a:lvl1pPr marL="0" indent="0" algn="l">
              <a:buNone/>
              <a:defRPr sz="2400" spc="0" baseline="0">
                <a:solidFill>
                  <a:schemeClr val="accent4"/>
                </a:solidFill>
                <a:latin typeface="Times" pitchFamily="2" charset="0"/>
                <a:cs typeface="Times New Roman" panose="02020603050405020304" pitchFamily="18" charset="0"/>
              </a:defRPr>
            </a:lvl1pPr>
            <a:lvl2pPr marL="4572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9144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82880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r>
              <a:rPr lang="en-US" dirty="0"/>
              <a:t>When I use </a:t>
            </a:r>
            <a:r>
              <a:rPr lang="en-US" dirty="0" err="1"/>
              <a:t>Alteryx</a:t>
            </a:r>
            <a:r>
              <a:rPr lang="en-US" dirty="0"/>
              <a:t>, I feel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342248" y="2352675"/>
            <a:ext cx="1359242" cy="1359242"/>
          </a:xfrm>
          <a:noFill/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 dirty="0"/>
              <a:t>Insert Speaker Headshot</a:t>
            </a:r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24" hasCustomPrompt="1"/>
          </p:nvPr>
        </p:nvSpPr>
        <p:spPr>
          <a:xfrm>
            <a:off x="6472564" y="2516835"/>
            <a:ext cx="1077405" cy="1077405"/>
          </a:xfrm>
          <a:noFill/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 dirty="0"/>
              <a:t>Insert Images Here</a:t>
            </a:r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25" hasCustomPrompt="1"/>
          </p:nvPr>
        </p:nvSpPr>
        <p:spPr>
          <a:xfrm>
            <a:off x="7915111" y="2516835"/>
            <a:ext cx="1077405" cy="1077405"/>
          </a:xfrm>
          <a:noFill/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 dirty="0"/>
              <a:t>Insert Images Here</a:t>
            </a:r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26" hasCustomPrompt="1"/>
          </p:nvPr>
        </p:nvSpPr>
        <p:spPr>
          <a:xfrm>
            <a:off x="9357658" y="2516835"/>
            <a:ext cx="1077405" cy="1077405"/>
          </a:xfrm>
          <a:noFill/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 dirty="0"/>
              <a:t>Insert Images Here</a:t>
            </a:r>
          </a:p>
        </p:txBody>
      </p:sp>
      <p:sp>
        <p:nvSpPr>
          <p:cNvPr id="24" name="Picture Placeholder 13"/>
          <p:cNvSpPr>
            <a:spLocks noGrp="1"/>
          </p:cNvSpPr>
          <p:nvPr>
            <p:ph type="pic" sz="quarter" idx="27" hasCustomPrompt="1"/>
          </p:nvPr>
        </p:nvSpPr>
        <p:spPr>
          <a:xfrm>
            <a:off x="10800204" y="2516835"/>
            <a:ext cx="1077405" cy="1077405"/>
          </a:xfrm>
          <a:noFill/>
        </p:spPr>
        <p:txBody>
          <a:bodyPr anchor="ctr">
            <a:normAutofit/>
          </a:bodyPr>
          <a:lstStyle>
            <a:lvl1pPr algn="ctr">
              <a:defRPr sz="1200" baseline="0"/>
            </a:lvl1pPr>
          </a:lstStyle>
          <a:p>
            <a:r>
              <a:rPr lang="en-US" dirty="0"/>
              <a:t>Insert Images Here</a:t>
            </a:r>
          </a:p>
        </p:txBody>
      </p:sp>
    </p:spTree>
    <p:extLst>
      <p:ext uri="{BB962C8B-B14F-4D97-AF65-F5344CB8AC3E}">
        <p14:creationId xmlns:p14="http://schemas.microsoft.com/office/powerpoint/2010/main" val="352074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VW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KK7_1161-LR_preview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15681" cy="68580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1754" y="1819275"/>
            <a:ext cx="538763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©2020 Alteryx,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-119389" y="771070"/>
            <a:ext cx="5077549" cy="2609178"/>
          </a:xfrm>
        </p:spPr>
        <p:txBody>
          <a:bodyPr/>
          <a:lstStyle>
            <a:lvl1pPr algn="l"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AGE-</a:t>
            </a:r>
            <a:br>
              <a:rPr lang="en-US" dirty="0"/>
            </a:br>
            <a:r>
              <a:rPr lang="en-US" dirty="0"/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141817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K7_1512-LR_crop_preview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215681" cy="6858000"/>
          </a:xfrm>
          <a:prstGeom prst="rect">
            <a:avLst/>
          </a:prstGeom>
        </p:spPr>
      </p:pic>
      <p:sp>
        <p:nvSpPr>
          <p:cNvPr id="1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1754" y="1819275"/>
            <a:ext cx="538763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-119389" y="771070"/>
            <a:ext cx="5077549" cy="2609178"/>
          </a:xfrm>
        </p:spPr>
        <p:txBody>
          <a:bodyPr/>
          <a:lstStyle>
            <a:lvl1pPr algn="l"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AGE-</a:t>
            </a:r>
            <a:br>
              <a:rPr lang="en-US" dirty="0"/>
            </a:br>
            <a:r>
              <a:rPr lang="en-US" dirty="0"/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58486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Deep Spac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KK7_1161-LR_preview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215681" cy="6858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5092700" y="0"/>
            <a:ext cx="7096125" cy="685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1754" y="1819275"/>
            <a:ext cx="5387630" cy="3951288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rgbClr val="FFFFFF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-119389" y="771070"/>
            <a:ext cx="5077549" cy="2609178"/>
          </a:xfrm>
        </p:spPr>
        <p:txBody>
          <a:bodyPr/>
          <a:lstStyle>
            <a:lvl1pPr algn="l"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AGE-</a:t>
            </a:r>
            <a:br>
              <a:rPr lang="en-US" dirty="0"/>
            </a:br>
            <a:r>
              <a:rPr lang="en-US" dirty="0"/>
              <a:t>NDA</a:t>
            </a:r>
          </a:p>
        </p:txBody>
      </p:sp>
    </p:spTree>
    <p:extLst>
      <p:ext uri="{BB962C8B-B14F-4D97-AF65-F5344CB8AC3E}">
        <p14:creationId xmlns:p14="http://schemas.microsoft.com/office/powerpoint/2010/main" val="749551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83075" y="1755775"/>
            <a:ext cx="10360501" cy="1362075"/>
          </a:xfrm>
        </p:spPr>
        <p:txBody>
          <a:bodyPr anchor="t"/>
          <a:lstStyle>
            <a:lvl1pPr algn="l">
              <a:defRPr sz="6000" b="1" cap="all"/>
            </a:lvl1pPr>
          </a:lstStyle>
          <a:p>
            <a:r>
              <a:rPr lang="en-US" dirty="0"/>
              <a:t>CLICK TO EDIT INTRO</a:t>
            </a:r>
          </a:p>
        </p:txBody>
      </p:sp>
      <p:pic>
        <p:nvPicPr>
          <p:cNvPr id="7" name="Picture 6" descr="Icon5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8770" y="-1"/>
            <a:ext cx="6280055" cy="1187707"/>
          </a:xfrm>
          <a:prstGeom prst="rect">
            <a:avLst/>
          </a:prstGeom>
        </p:spPr>
      </p:pic>
      <p:pic>
        <p:nvPicPr>
          <p:cNvPr id="8" name="Picture 7" descr="Icon3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72144"/>
            <a:ext cx="2072342" cy="98547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3720016" y="3119437"/>
            <a:ext cx="5387630" cy="306621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latin typeface="Times"/>
                <a:cs typeface="Time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Edit bullets</a:t>
            </a:r>
          </a:p>
          <a:p>
            <a:pPr lvl="3"/>
            <a:r>
              <a:rPr lang="en-US" dirty="0"/>
              <a:t>Edit bullets</a:t>
            </a:r>
          </a:p>
          <a:p>
            <a:pPr lvl="4"/>
            <a:r>
              <a:rPr lang="en-US" dirty="0"/>
              <a:t>Edit bullets</a:t>
            </a:r>
          </a:p>
        </p:txBody>
      </p:sp>
    </p:spTree>
    <p:extLst>
      <p:ext uri="{BB962C8B-B14F-4D97-AF65-F5344CB8AC3E}">
        <p14:creationId xmlns:p14="http://schemas.microsoft.com/office/powerpoint/2010/main" val="3772513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Deep Spac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6322" y="-20000"/>
            <a:ext cx="12265615" cy="6878000"/>
          </a:xfrm>
          <a:prstGeom prst="rect">
            <a:avLst/>
          </a:prstGeom>
          <a:solidFill>
            <a:srgbClr val="0B183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6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6322" y="4776732"/>
            <a:ext cx="5404746" cy="968033"/>
          </a:xfrm>
          <a:prstGeom prst="rect">
            <a:avLst/>
          </a:prstGeom>
        </p:spPr>
      </p:pic>
      <p:pic>
        <p:nvPicPr>
          <p:cNvPr id="12" name="Picture 11" descr="Icon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9782" y="279399"/>
            <a:ext cx="9729511" cy="1540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19389" y="771070"/>
            <a:ext cx="5077549" cy="2609178"/>
          </a:xfrm>
        </p:spPr>
        <p:txBody>
          <a:bodyPr/>
          <a:lstStyle>
            <a:lvl1pPr algn="l">
              <a:defRPr sz="8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EDIT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534530" y="2792412"/>
            <a:ext cx="5387630" cy="3249800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 spc="0">
                <a:solidFill>
                  <a:schemeClr val="bg1"/>
                </a:solidFill>
                <a:latin typeface="Times"/>
                <a:cs typeface="Times"/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bullets</a:t>
            </a:r>
          </a:p>
          <a:p>
            <a:pPr lvl="1"/>
            <a:r>
              <a:rPr lang="en-US" dirty="0"/>
              <a:t>Edit bullets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529263" y="2185990"/>
            <a:ext cx="5357812" cy="54292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EDIT THIS SUBTITLE</a:t>
            </a:r>
          </a:p>
        </p:txBody>
      </p: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23" y="6172402"/>
            <a:ext cx="2031677" cy="5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eadline Blank Blue Razz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dient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11" name="Picture 10" descr="Icon11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2045" y="4584700"/>
            <a:ext cx="5706780" cy="1567964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71550" y="2671763"/>
            <a:ext cx="10258425" cy="2743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a picture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23" y="6096202"/>
            <a:ext cx="2139728" cy="536118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10652" y="1279425"/>
            <a:ext cx="9194800" cy="10032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4000" cap="all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THIS TITLE</a:t>
            </a:r>
          </a:p>
        </p:txBody>
      </p:sp>
    </p:spTree>
    <p:extLst>
      <p:ext uri="{BB962C8B-B14F-4D97-AF65-F5344CB8AC3E}">
        <p14:creationId xmlns:p14="http://schemas.microsoft.com/office/powerpoint/2010/main" val="37740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Logo2.png"/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623" y="6198692"/>
            <a:ext cx="2015802" cy="505068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6063" y="6299201"/>
            <a:ext cx="2279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79213" y="6299198"/>
            <a:ext cx="3921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D8F68526-9201-1A4E-883A-78DE8EE78F2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77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3" r:id="rId2"/>
    <p:sldLayoutId id="2147483732" r:id="rId3"/>
    <p:sldLayoutId id="2147483706" r:id="rId4"/>
    <p:sldLayoutId id="2147483714" r:id="rId5"/>
    <p:sldLayoutId id="2147483715" r:id="rId6"/>
    <p:sldLayoutId id="2147483703" r:id="rId7"/>
    <p:sldLayoutId id="2147483702" r:id="rId8"/>
    <p:sldLayoutId id="2147483717" r:id="rId9"/>
    <p:sldLayoutId id="2147483709" r:id="rId10"/>
    <p:sldLayoutId id="2147483727" r:id="rId11"/>
    <p:sldLayoutId id="2147483721" r:id="rId12"/>
    <p:sldLayoutId id="2147483724" r:id="rId13"/>
    <p:sldLayoutId id="2147483719" r:id="rId14"/>
    <p:sldLayoutId id="2147483746" r:id="rId15"/>
    <p:sldLayoutId id="2147483718" r:id="rId16"/>
    <p:sldLayoutId id="2147483726" r:id="rId17"/>
    <p:sldLayoutId id="2147483725" r:id="rId18"/>
    <p:sldLayoutId id="2147483728" r:id="rId19"/>
    <p:sldLayoutId id="2147483735" r:id="rId20"/>
    <p:sldLayoutId id="2147483729" r:id="rId21"/>
    <p:sldLayoutId id="2147483716" r:id="rId22"/>
    <p:sldLayoutId id="2147483705" r:id="rId23"/>
    <p:sldLayoutId id="2147483708" r:id="rId24"/>
    <p:sldLayoutId id="2147483723" r:id="rId25"/>
    <p:sldLayoutId id="2147483710" r:id="rId26"/>
    <p:sldLayoutId id="2147483720" r:id="rId27"/>
    <p:sldLayoutId id="2147483711" r:id="rId28"/>
    <p:sldLayoutId id="2147483712" r:id="rId29"/>
    <p:sldLayoutId id="2147483747" r:id="rId30"/>
    <p:sldLayoutId id="2147483749" r:id="rId31"/>
    <p:sldLayoutId id="2147483750" r:id="rId32"/>
    <p:sldLayoutId id="2147483748" r:id="rId33"/>
    <p:sldLayoutId id="2147483751" r:id="rId34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4400" kern="1200" spc="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kern="1200" spc="300">
          <a:solidFill>
            <a:schemeClr val="tx1"/>
          </a:solidFill>
          <a:latin typeface="Arial Black"/>
          <a:ea typeface="+mn-ea"/>
          <a:cs typeface="Arial Blac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Times"/>
          <a:ea typeface="+mn-ea"/>
          <a:cs typeface="Time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Times"/>
          <a:ea typeface="+mn-ea"/>
          <a:cs typeface="Time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Times"/>
          <a:ea typeface="+mn-ea"/>
          <a:cs typeface="Time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Times"/>
          <a:ea typeface="+mn-ea"/>
          <a:cs typeface="Time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teryx.com/download" TargetMode="External"/><Relationship Id="rId2" Type="http://schemas.openxmlformats.org/officeDocument/2006/relationships/hyperlink" Target="https://www.alteryx.com/download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hyperlink" Target="https://en.wikipedia.org/wiki/Beach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871" y="2433412"/>
            <a:ext cx="10360501" cy="1470025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Spatial Analysis for Beginners</a:t>
            </a:r>
            <a:endParaRPr lang="en-US" dirty="0">
              <a:ea typeface="+mj-lt"/>
              <a:cs typeface="+mj-lt"/>
            </a:endParaRPr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Christian Lopez-Farnes</a:t>
            </a:r>
          </a:p>
          <a:p>
            <a:r>
              <a:rPr lang="en-US" dirty="0"/>
              <a:t>Monday, June 8,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47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51971D-89A0-430C-9A78-3529C4A390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59E7-7C15-4F14-8614-6932F2D154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Convert </a:t>
            </a:r>
            <a:r>
              <a:rPr lang="en-US" dirty="0" err="1"/>
              <a:t>lon</a:t>
            </a:r>
            <a:r>
              <a:rPr lang="en-US" dirty="0"/>
              <a:t>/</a:t>
            </a:r>
            <a:r>
              <a:rPr lang="en-US" dirty="0" err="1"/>
              <a:t>lat</a:t>
            </a:r>
            <a:r>
              <a:rPr lang="en-US" dirty="0"/>
              <a:t> fields into a spatial object point</a:t>
            </a:r>
          </a:p>
          <a:p>
            <a:r>
              <a:rPr lang="en-US" dirty="0"/>
              <a:t>Choose what format the </a:t>
            </a:r>
            <a:r>
              <a:rPr lang="en-US" dirty="0" err="1"/>
              <a:t>lon</a:t>
            </a:r>
            <a:r>
              <a:rPr lang="en-US" dirty="0"/>
              <a:t>/</a:t>
            </a:r>
            <a:r>
              <a:rPr lang="en-US" dirty="0" err="1"/>
              <a:t>lat</a:t>
            </a:r>
            <a:r>
              <a:rPr lang="en-US" dirty="0"/>
              <a:t> appear in:</a:t>
            </a:r>
          </a:p>
          <a:p>
            <a:pPr lvl="1"/>
            <a:r>
              <a:rPr lang="en-US" dirty="0"/>
              <a:t>Floating point (most common)</a:t>
            </a:r>
          </a:p>
          <a:p>
            <a:pPr lvl="2"/>
            <a:r>
              <a:rPr lang="en-US" dirty="0"/>
              <a:t>-105.24611 , 40.036617</a:t>
            </a:r>
          </a:p>
          <a:p>
            <a:pPr lvl="1"/>
            <a:r>
              <a:rPr lang="en-US" dirty="0"/>
              <a:t>Integers</a:t>
            </a:r>
          </a:p>
          <a:p>
            <a:pPr lvl="2"/>
            <a:r>
              <a:rPr lang="en-US" dirty="0"/>
              <a:t>-10524611 , 40036617</a:t>
            </a:r>
          </a:p>
          <a:p>
            <a:pPr lvl="1"/>
            <a:r>
              <a:rPr lang="en-US" dirty="0"/>
              <a:t>Projected floating points</a:t>
            </a:r>
          </a:p>
          <a:p>
            <a:pPr lvl="2"/>
            <a:r>
              <a:rPr lang="en-US" dirty="0"/>
              <a:t>-11715954.616441, 4843772.952452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7CA536-F8D3-4EA4-B35E-DAB3C620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point tool</a:t>
            </a:r>
          </a:p>
        </p:txBody>
      </p:sp>
      <p:pic>
        <p:nvPicPr>
          <p:cNvPr id="5" name="Picture Placeholder 33">
            <a:extLst>
              <a:ext uri="{FF2B5EF4-FFF2-40B4-BE49-F238E27FC236}">
                <a16:creationId xmlns:a16="http://schemas.microsoft.com/office/drawing/2014/main" id="{0853628F-2575-41FD-93D7-0D6081142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93"/>
          <a:stretch>
            <a:fillRect/>
          </a:stretch>
        </p:blipFill>
        <p:spPr>
          <a:xfrm>
            <a:off x="344489" y="233363"/>
            <a:ext cx="852300" cy="850643"/>
          </a:xfrm>
          <a:prstGeom prst="rect">
            <a:avLst/>
          </a:prstGeom>
        </p:spPr>
      </p:pic>
      <p:pic>
        <p:nvPicPr>
          <p:cNvPr id="6" name="Content Placeholder 34">
            <a:extLst>
              <a:ext uri="{FF2B5EF4-FFF2-40B4-BE49-F238E27FC236}">
                <a16:creationId xmlns:a16="http://schemas.microsoft.com/office/drawing/2014/main" id="{328D0771-B70C-4001-9CBC-283462CC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829" y="2658844"/>
            <a:ext cx="4480627" cy="3032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49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7E3DED-5E7E-429F-AAE8-B8E0B1EEE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5FAC-8D20-46F1-8C08-0A691FACA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029" y="2873375"/>
            <a:ext cx="6475572" cy="28178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two points to calculate a distance</a:t>
            </a:r>
          </a:p>
          <a:p>
            <a:pPr lvl="1"/>
            <a:r>
              <a:rPr lang="en-US" dirty="0"/>
              <a:t>Output radial distance</a:t>
            </a:r>
          </a:p>
          <a:p>
            <a:pPr lvl="1"/>
            <a:r>
              <a:rPr lang="en-US" dirty="0"/>
              <a:t>Output drive distance and drive time</a:t>
            </a:r>
          </a:p>
          <a:p>
            <a:pPr lvl="2"/>
            <a:r>
              <a:rPr lang="en-US" dirty="0"/>
              <a:t>Reverse routing available if there are fewer destination points than source points</a:t>
            </a:r>
          </a:p>
          <a:p>
            <a:pPr lvl="1"/>
            <a:r>
              <a:rPr lang="en-US" dirty="0"/>
              <a:t>Output direction from source to destinations</a:t>
            </a:r>
          </a:p>
          <a:p>
            <a:pPr lvl="2"/>
            <a:r>
              <a:rPr lang="en-US" dirty="0"/>
              <a:t>Cardinal direction</a:t>
            </a:r>
          </a:p>
          <a:p>
            <a:pPr lvl="2"/>
            <a:r>
              <a:rPr lang="en-US" dirty="0"/>
              <a:t>Direction in degrees</a:t>
            </a:r>
          </a:p>
          <a:p>
            <a:pPr lvl="1"/>
            <a:r>
              <a:rPr lang="en-US" dirty="0"/>
              <a:t>Set units of distance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33CD05-2348-4F50-BD92-E2CF92A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tool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FD6611A-8405-4B00-B2A1-173F1663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538" y="1727880"/>
            <a:ext cx="3791196" cy="41236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385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EC63C-F974-463A-A12E-F74D23EC6B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8E773-7F9B-40C0-9102-AD41FB933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028" y="2873375"/>
            <a:ext cx="6459243" cy="28178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Target </a:t>
            </a:r>
          </a:p>
          <a:p>
            <a:pPr lvl="1"/>
            <a:r>
              <a:rPr lang="en-US" dirty="0"/>
              <a:t>Analysis on point or centroid</a:t>
            </a:r>
          </a:p>
          <a:p>
            <a:r>
              <a:rPr lang="en-US" dirty="0"/>
              <a:t>Universe</a:t>
            </a:r>
          </a:p>
          <a:p>
            <a:pPr lvl="1"/>
            <a:r>
              <a:rPr lang="en-US" dirty="0"/>
              <a:t>Dataset to match to the target field</a:t>
            </a:r>
          </a:p>
          <a:p>
            <a:r>
              <a:rPr lang="en-US" dirty="0"/>
              <a:t>Specify how many universe objects to match to a target value</a:t>
            </a:r>
          </a:p>
          <a:p>
            <a:r>
              <a:rPr lang="en-US" dirty="0"/>
              <a:t>Choose different methods</a:t>
            </a:r>
          </a:p>
          <a:p>
            <a:pPr lvl="1"/>
            <a:r>
              <a:rPr lang="en-US" dirty="0"/>
              <a:t>Radial distance (Miles, KMs)</a:t>
            </a:r>
          </a:p>
          <a:p>
            <a:pPr lvl="1"/>
            <a:r>
              <a:rPr lang="en-US" dirty="0"/>
              <a:t>Drive Distance (Miles, KMs)</a:t>
            </a:r>
          </a:p>
          <a:p>
            <a:pPr lvl="1"/>
            <a:r>
              <a:rPr lang="en-US" dirty="0"/>
              <a:t>Drive Time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47671A-C3CA-4A9A-9D52-7069B1AB7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nearest tool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4CFC550-12F3-472E-B65A-21EAD06A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155" y="1583870"/>
            <a:ext cx="3035338" cy="4512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894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486A4-5313-4B8F-B254-36C94DB7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Alteryx </a:t>
            </a:r>
            <a:r>
              <a:rPr lang="en-US"/>
              <a:t>designer training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EDE02-CADF-4DBA-B85A-E300DC28CE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42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5C3C-4A6C-4E17-879E-B551088DD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AE90D1-9118-490C-8DEC-6C0FE7C642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4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255" y="2043032"/>
            <a:ext cx="3780099" cy="3126387"/>
            <a:chOff x="-119428" y="1695884"/>
            <a:chExt cx="4104168" cy="431735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53CDD6-56B2-4752-A939-9BED47F4E19D}"/>
                </a:ext>
              </a:extLst>
            </p:cNvPr>
            <p:cNvSpPr/>
            <p:nvPr/>
          </p:nvSpPr>
          <p:spPr>
            <a:xfrm>
              <a:off x="-119428" y="1695884"/>
              <a:ext cx="4104168" cy="4317357"/>
            </a:xfrm>
            <a:prstGeom prst="rect">
              <a:avLst/>
            </a:prstGeom>
            <a:solidFill>
              <a:srgbClr val="0D23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C6C3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D129F9-85EB-4E0F-A3E7-025E2B073D41}"/>
                </a:ext>
              </a:extLst>
            </p:cNvPr>
            <p:cNvSpPr txBox="1"/>
            <p:nvPr/>
          </p:nvSpPr>
          <p:spPr>
            <a:xfrm>
              <a:off x="-23737" y="1764826"/>
              <a:ext cx="3792916" cy="1955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FF"/>
                  </a:solidFill>
                  <a:latin typeface="Arial Black" charset="0"/>
                </a:rPr>
                <a:t>1</a:t>
              </a:r>
            </a:p>
            <a:p>
              <a:endParaRPr lang="en-US" b="1" dirty="0">
                <a:solidFill>
                  <a:srgbClr val="FFFFFF"/>
                </a:solidFill>
                <a:latin typeface="Arial Black" charset="0"/>
              </a:endParaRPr>
            </a:p>
            <a:p>
              <a:r>
                <a:rPr lang="en-US" b="1" dirty="0">
                  <a:solidFill>
                    <a:srgbClr val="FFFFFF"/>
                  </a:solidFill>
                  <a:latin typeface="Arial Black" charset="0"/>
                </a:rPr>
                <a:t>ALTERYX COMMUNITY</a:t>
              </a:r>
            </a:p>
            <a:p>
              <a:endParaRPr lang="en-US" sz="1400" dirty="0">
                <a:solidFill>
                  <a:schemeClr val="bg1"/>
                </a:solidFill>
                <a:latin typeface="Times"/>
                <a:cs typeface="Times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b="1" dirty="0">
                <a:solidFill>
                  <a:srgbClr val="FFC6C3"/>
                </a:solidFill>
                <a:latin typeface="Lora" panose="00000500000000000000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053CDD6-56B2-4752-A939-9BED47F4E19D}"/>
              </a:ext>
            </a:extLst>
          </p:cNvPr>
          <p:cNvSpPr/>
          <p:nvPr/>
        </p:nvSpPr>
        <p:spPr>
          <a:xfrm>
            <a:off x="4188489" y="2043032"/>
            <a:ext cx="3780099" cy="3126387"/>
          </a:xfrm>
          <a:prstGeom prst="rect">
            <a:avLst/>
          </a:prstGeom>
          <a:solidFill>
            <a:srgbClr val="E44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D129F9-85EB-4E0F-A3E7-025E2B073D41}"/>
              </a:ext>
            </a:extLst>
          </p:cNvPr>
          <p:cNvSpPr txBox="1"/>
          <p:nvPr/>
        </p:nvSpPr>
        <p:spPr>
          <a:xfrm>
            <a:off x="4259604" y="2111973"/>
            <a:ext cx="349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 Black" charset="0"/>
              </a:rPr>
              <a:t>2</a:t>
            </a:r>
          </a:p>
          <a:p>
            <a:endParaRPr lang="en-US" b="1" dirty="0">
              <a:solidFill>
                <a:srgbClr val="FFFFFF"/>
              </a:solidFill>
              <a:latin typeface="Arial Black" charset="0"/>
            </a:endParaRPr>
          </a:p>
          <a:p>
            <a:r>
              <a:rPr lang="en-US" b="1" dirty="0">
                <a:solidFill>
                  <a:srgbClr val="FFFFFF"/>
                </a:solidFill>
                <a:latin typeface="Arial Black" charset="0"/>
              </a:rPr>
              <a:t>ALTERYX ACADEMY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3CDD6-56B2-4752-A939-9BED47F4E19D}"/>
              </a:ext>
            </a:extLst>
          </p:cNvPr>
          <p:cNvSpPr/>
          <p:nvPr/>
        </p:nvSpPr>
        <p:spPr>
          <a:xfrm>
            <a:off x="8064528" y="2043032"/>
            <a:ext cx="3780099" cy="3126387"/>
          </a:xfrm>
          <a:prstGeom prst="rect">
            <a:avLst/>
          </a:prstGeom>
          <a:solidFill>
            <a:srgbClr val="1D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D129F9-85EB-4E0F-A3E7-025E2B073D41}"/>
              </a:ext>
            </a:extLst>
          </p:cNvPr>
          <p:cNvSpPr txBox="1"/>
          <p:nvPr/>
        </p:nvSpPr>
        <p:spPr>
          <a:xfrm>
            <a:off x="8152577" y="2091653"/>
            <a:ext cx="3493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 Black" charset="0"/>
              </a:rPr>
              <a:t>3</a:t>
            </a:r>
          </a:p>
          <a:p>
            <a:endParaRPr lang="en-US" b="1" dirty="0">
              <a:solidFill>
                <a:srgbClr val="FFFFFF"/>
              </a:solidFill>
              <a:latin typeface="Arial Black" charset="0"/>
            </a:endParaRPr>
          </a:p>
          <a:p>
            <a:r>
              <a:rPr lang="en-US" b="1" dirty="0">
                <a:solidFill>
                  <a:srgbClr val="FFFFFF"/>
                </a:solidFill>
                <a:latin typeface="Arial Black" charset="0"/>
              </a:rPr>
              <a:t>TECHNICAL SUPPORT</a:t>
            </a:r>
          </a:p>
          <a:p>
            <a:endParaRPr lang="en-US" b="1" dirty="0">
              <a:solidFill>
                <a:srgbClr val="FFFFFF"/>
              </a:solidFill>
              <a:latin typeface="Arial Black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1956890" cy="12711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4000" b="1" u="none" spc="300" dirty="0">
                <a:solidFill>
                  <a:srgbClr val="000000"/>
                </a:solidFill>
                <a:latin typeface="Arial Black" charset="0"/>
                <a:cs typeface="Arial Black" charset="0"/>
              </a:rPr>
              <a:t>SUPPORT RESOURCES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852A52-A00A-49CA-BA55-EB3A90885857}"/>
              </a:ext>
            </a:extLst>
          </p:cNvPr>
          <p:cNvSpPr txBox="1"/>
          <p:nvPr/>
        </p:nvSpPr>
        <p:spPr>
          <a:xfrm>
            <a:off x="795248" y="3196470"/>
            <a:ext cx="3048036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17"/>
              </a:lnSpc>
              <a:defRPr/>
            </a:pPr>
            <a:r>
              <a:rPr lang="en-US" sz="1600" dirty="0">
                <a:solidFill>
                  <a:schemeClr val="bg1"/>
                </a:solidFill>
                <a:ea typeface="Source Sans Pro Light" charset="0"/>
                <a:cs typeface="Source Sans Pro Light" charset="0"/>
              </a:rPr>
              <a:t>Post your questions, search discussion forums, read Knowledge Base articles and contribute your knowledge at </a:t>
            </a:r>
            <a:r>
              <a:rPr lang="en-US" sz="1600" b="1" dirty="0">
                <a:solidFill>
                  <a:schemeClr val="bg1"/>
                </a:solidFill>
                <a:ea typeface="Source Sans Pro Light" charset="0"/>
                <a:cs typeface="Source Sans Pro Light" charset="0"/>
              </a:rPr>
              <a:t>community.alteryx.com.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C24692-1742-4B00-B8A5-28F3A3F1208E}"/>
              </a:ext>
            </a:extLst>
          </p:cNvPr>
          <p:cNvSpPr txBox="1"/>
          <p:nvPr/>
        </p:nvSpPr>
        <p:spPr>
          <a:xfrm>
            <a:off x="4598539" y="3196470"/>
            <a:ext cx="3207979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017"/>
              </a:lnSpc>
              <a:defRPr/>
            </a:pPr>
            <a:r>
              <a:rPr lang="en-US" sz="1600" dirty="0">
                <a:solidFill>
                  <a:schemeClr val="bg1"/>
                </a:solidFill>
                <a:ea typeface="Source Sans Pro Light" charset="0"/>
                <a:cs typeface="Source Sans Pro Light" charset="0"/>
              </a:rPr>
              <a:t>Register for Live Training sessions, complete interactive lessons, participate in the Weekly Challenge and learn about product certification at </a:t>
            </a:r>
            <a:r>
              <a:rPr lang="en-US" sz="1600" b="1" dirty="0">
                <a:solidFill>
                  <a:schemeClr val="bg1"/>
                </a:solidFill>
                <a:ea typeface="Source Sans Pro Light" charset="0"/>
                <a:cs typeface="Source Sans Pro Light" charset="0"/>
              </a:rPr>
              <a:t>academy.alteryx.com.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9B711-2FF7-40AA-B97B-07AF7BC7AAEA}"/>
              </a:ext>
            </a:extLst>
          </p:cNvPr>
          <p:cNvSpPr txBox="1"/>
          <p:nvPr/>
        </p:nvSpPr>
        <p:spPr>
          <a:xfrm>
            <a:off x="8457895" y="3196470"/>
            <a:ext cx="333377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58800" lvl="1" indent="-193675">
              <a:defRPr/>
            </a:pPr>
            <a:r>
              <a:rPr lang="en-US" sz="1600" dirty="0">
                <a:solidFill>
                  <a:schemeClr val="bg1"/>
                </a:solidFill>
              </a:rPr>
              <a:t> Email: support@alteryx.com</a:t>
            </a:r>
          </a:p>
        </p:txBody>
      </p:sp>
    </p:spTree>
    <p:extLst>
      <p:ext uri="{BB962C8B-B14F-4D97-AF65-F5344CB8AC3E}">
        <p14:creationId xmlns:p14="http://schemas.microsoft.com/office/powerpoint/2010/main" val="191380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4A78-EC1A-4452-BAB4-047D59C5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1E133-E90D-4EE7-A9EC-A72758C2F9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A351D-D9C1-4FDC-81DE-05510D4FD3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hlinkClick r:id="rId2"/>
            <a:extLst>
              <a:ext uri="{FF2B5EF4-FFF2-40B4-BE49-F238E27FC236}">
                <a16:creationId xmlns:a16="http://schemas.microsoft.com/office/drawing/2014/main" id="{70631AE7-736D-44AB-AB21-598FC99D238D}"/>
              </a:ext>
            </a:extLst>
          </p:cNvPr>
          <p:cNvSpPr>
            <a:spLocks/>
          </p:cNvSpPr>
          <p:nvPr/>
        </p:nvSpPr>
        <p:spPr>
          <a:xfrm>
            <a:off x="5286713" y="4142021"/>
            <a:ext cx="3144244" cy="133530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lvl="1">
              <a:lnSpc>
                <a:spcPct val="125000"/>
              </a:lnSpc>
              <a:spcAft>
                <a:spcPts val="600"/>
              </a:spcAft>
              <a:buClr>
                <a:schemeClr val="tx2"/>
              </a:buClr>
              <a:defRPr/>
            </a:pPr>
            <a:r>
              <a:rPr lang="en-US" dirty="0">
                <a:solidFill>
                  <a:srgbClr val="FFFFFF"/>
                </a:solidFill>
                <a:latin typeface="Times"/>
                <a:cs typeface="Times"/>
              </a:rPr>
              <a:t>See what Alteryx can do for you!</a:t>
            </a:r>
          </a:p>
          <a:p>
            <a:pPr marL="0" lvl="1">
              <a:lnSpc>
                <a:spcPct val="125000"/>
              </a:lnSpc>
              <a:spcAft>
                <a:spcPts val="600"/>
              </a:spcAft>
              <a:buClr>
                <a:schemeClr val="tx2"/>
              </a:buClr>
            </a:pPr>
            <a:r>
              <a:rPr lang="en-US" sz="1600" dirty="0">
                <a:solidFill>
                  <a:srgbClr val="6AE6CE"/>
                </a:solidFill>
                <a:latin typeface="Times"/>
                <a:cs typeface="Times"/>
              </a:rPr>
              <a:t>Download a free trial of Alteryx </a:t>
            </a:r>
            <a:br>
              <a:rPr lang="en-US" sz="1600" dirty="0">
                <a:solidFill>
                  <a:srgbClr val="6AE6CE"/>
                </a:solidFill>
                <a:latin typeface="Times"/>
                <a:cs typeface="Times"/>
              </a:rPr>
            </a:br>
            <a:r>
              <a:rPr lang="en-US" sz="1600" dirty="0">
                <a:solidFill>
                  <a:srgbClr val="6AE6CE"/>
                </a:solidFill>
                <a:latin typeface="Times"/>
                <a:cs typeface="Times"/>
              </a:rPr>
              <a:t>alteryx.com/trial</a:t>
            </a:r>
            <a:endParaRPr lang="en-US" sz="1600" dirty="0">
              <a:solidFill>
                <a:srgbClr val="6AE6CE"/>
              </a:solidFill>
              <a:latin typeface="Times"/>
              <a:cs typeface="Times"/>
              <a:hlinkClick r:id="rId3"/>
            </a:endParaRPr>
          </a:p>
          <a:p>
            <a:pPr marL="0" lvl="1">
              <a:lnSpc>
                <a:spcPct val="125000"/>
              </a:lnSpc>
              <a:spcAft>
                <a:spcPts val="600"/>
              </a:spcAft>
              <a:buClr>
                <a:schemeClr val="tx2"/>
              </a:buClr>
              <a:defRPr/>
            </a:pPr>
            <a:br>
              <a:rPr lang="en-US" sz="1400" dirty="0">
                <a:solidFill>
                  <a:srgbClr val="FFFFFF"/>
                </a:solidFill>
                <a:latin typeface="Times"/>
                <a:cs typeface="Times"/>
              </a:rPr>
            </a:br>
            <a:endParaRPr lang="en-US" sz="1400" dirty="0">
              <a:solidFill>
                <a:srgbClr val="FFFFFF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51859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Upcoming Trainings</a:t>
            </a:r>
          </a:p>
          <a:p>
            <a:r>
              <a:rPr lang="en-US" dirty="0"/>
              <a:t>Workflow Background</a:t>
            </a:r>
          </a:p>
          <a:p>
            <a:r>
              <a:rPr lang="en-US" dirty="0"/>
              <a:t>Designer Training</a:t>
            </a:r>
          </a:p>
          <a:p>
            <a:r>
              <a:rPr lang="en-US" dirty="0"/>
              <a:t>Support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360" y="985838"/>
            <a:ext cx="4394359" cy="2468562"/>
          </a:xfrm>
        </p:spPr>
        <p:txBody>
          <a:bodyPr/>
          <a:lstStyle/>
          <a:p>
            <a:r>
              <a:rPr lang="en-US" dirty="0"/>
              <a:t>Age-</a:t>
            </a:r>
            <a:r>
              <a:rPr lang="en-US" dirty="0" err="1"/>
              <a:t>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8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A09CE-46EC-F74D-93DA-5B6A69971A7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With Alteryx, I can </a:t>
            </a:r>
            <a:r>
              <a:rPr lang="en-US" b="1" dirty="0">
                <a:solidFill>
                  <a:schemeClr val="tx1"/>
                </a:solidFill>
              </a:rPr>
              <a:t>do anything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Christian</a:t>
            </a:r>
          </a:p>
          <a:p>
            <a:r>
              <a:rPr lang="en-US" dirty="0" err="1">
                <a:solidFill>
                  <a:schemeClr val="tx1"/>
                </a:solidFill>
              </a:rPr>
              <a:t>lopez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0B68412-85D5-4692-AAA6-7A245A102D1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357658" y="2574746"/>
            <a:ext cx="1077405" cy="961583"/>
          </a:xfrm>
        </p:spPr>
      </p:pic>
      <p:sp>
        <p:nvSpPr>
          <p:cNvPr id="29" name="Rectangle 28"/>
          <p:cNvSpPr/>
          <p:nvPr/>
        </p:nvSpPr>
        <p:spPr>
          <a:xfrm>
            <a:off x="1994624" y="3356237"/>
            <a:ext cx="4099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pc="300" dirty="0">
                <a:solidFill>
                  <a:srgbClr val="121833"/>
                </a:solidFill>
                <a:latin typeface="Arial Black"/>
                <a:cs typeface="Arial Black"/>
              </a:rPr>
              <a:t>ALTERYX USER SINCE 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261D5-7042-40FD-81AE-0B5D3133A7F7}"/>
              </a:ext>
            </a:extLst>
          </p:cNvPr>
          <p:cNvSpPr txBox="1"/>
          <p:nvPr/>
        </p:nvSpPr>
        <p:spPr>
          <a:xfrm>
            <a:off x="7915111" y="3594240"/>
            <a:ext cx="107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Sj</a:t>
            </a:r>
            <a:r>
              <a:rPr lang="en-US" sz="900" dirty="0"/>
              <a:t> Sharks fan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01463-3084-4774-9043-03DADDE86A2F}"/>
              </a:ext>
            </a:extLst>
          </p:cNvPr>
          <p:cNvSpPr txBox="1"/>
          <p:nvPr/>
        </p:nvSpPr>
        <p:spPr>
          <a:xfrm>
            <a:off x="6494938" y="3594240"/>
            <a:ext cx="1032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Scuba Diving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C7A892-079B-4E00-B4D6-BACDFA150D6A}"/>
              </a:ext>
            </a:extLst>
          </p:cNvPr>
          <p:cNvSpPr txBox="1"/>
          <p:nvPr/>
        </p:nvSpPr>
        <p:spPr>
          <a:xfrm>
            <a:off x="9357658" y="3536329"/>
            <a:ext cx="107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Love to travel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30F3A0-DE6F-42B7-AA15-92B212E74DF2}"/>
              </a:ext>
            </a:extLst>
          </p:cNvPr>
          <p:cNvSpPr txBox="1"/>
          <p:nvPr/>
        </p:nvSpPr>
        <p:spPr>
          <a:xfrm>
            <a:off x="10799763" y="3594100"/>
            <a:ext cx="10779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Love Software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20622F4-CB91-4222-B51C-5CB07D2EDE9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196F1D-FFC9-4236-AD95-508BC30B3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50" y="2150269"/>
            <a:ext cx="1619250" cy="1809750"/>
          </a:xfrm>
          <a:prstGeom prst="rect">
            <a:avLst/>
          </a:prstGeom>
        </p:spPr>
      </p:pic>
      <p:pic>
        <p:nvPicPr>
          <p:cNvPr id="1026" name="Picture 2" descr="Scuba Diving Risks - Pressure, Depth and Consequences">
            <a:extLst>
              <a:ext uri="{FF2B5EF4-FFF2-40B4-BE49-F238E27FC236}">
                <a16:creationId xmlns:a16="http://schemas.microsoft.com/office/drawing/2014/main" id="{4CED917B-51BD-4426-9EEB-136E38A04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39" y="2542400"/>
            <a:ext cx="1368366" cy="102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AEB7A89-BFFB-4F47-955F-C69ED981D38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pic>
        <p:nvPicPr>
          <p:cNvPr id="1028" name="Picture 4" descr="San Jose Sharks - Wikipedia">
            <a:extLst>
              <a:ext uri="{FF2B5EF4-FFF2-40B4-BE49-F238E27FC236}">
                <a16:creationId xmlns:a16="http://schemas.microsoft.com/office/drawing/2014/main" id="{A160EBAE-FEF9-4FD4-AA08-E6A2A9E0A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631" y="2451494"/>
            <a:ext cx="1423996" cy="119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8892A3A-49F3-4085-B3A6-9EE3629397C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1030" name="Picture 6" descr="Types of computer software | Artibeus IT Support">
            <a:extLst>
              <a:ext uri="{FF2B5EF4-FFF2-40B4-BE49-F238E27FC236}">
                <a16:creationId xmlns:a16="http://schemas.microsoft.com/office/drawing/2014/main" id="{8799B8BC-B32C-4896-B156-56BD62F0B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52" y="2562116"/>
            <a:ext cx="1488404" cy="98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A7E3FC8F-93CA-4218-875D-3EABF7DD0BE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5C12EE4-30DD-4327-861D-333520E5429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I use Alteryx, I feel like I can do anything faster.</a:t>
            </a:r>
          </a:p>
        </p:txBody>
      </p:sp>
    </p:spTree>
    <p:extLst>
      <p:ext uri="{BB962C8B-B14F-4D97-AF65-F5344CB8AC3E}">
        <p14:creationId xmlns:p14="http://schemas.microsoft.com/office/powerpoint/2010/main" val="228345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EB9BA-6E2C-4181-8675-E805FBAEC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18466" y="3416300"/>
            <a:ext cx="5219147" cy="25273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answers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your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with peers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Discover new Alteryx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your bright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insightful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tools, macros, and apps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B17FE-9F34-46EA-972A-4D50762534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2CDA0-0E9D-45D4-8073-18C7D0D88B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COMMUNITY.ALTERYX.COM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0A520E-109F-4C67-B785-BE871054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67" y="1636439"/>
            <a:ext cx="4352921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0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0BB6-2AD4-4F4E-B743-3D84900F1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9059" y="1826419"/>
            <a:ext cx="5473859" cy="2084387"/>
          </a:xfrm>
        </p:spPr>
        <p:txBody>
          <a:bodyPr/>
          <a:lstStyle/>
          <a:p>
            <a:r>
              <a:rPr lang="en-US" dirty="0"/>
              <a:t>Knowledge is power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157621-217C-48E5-865E-E28DA99A39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A3FC0-CB9F-41C1-8412-00AAC2B1FD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230" y="3429000"/>
            <a:ext cx="5387630" cy="2588712"/>
          </a:xfrm>
        </p:spPr>
        <p:txBody>
          <a:bodyPr/>
          <a:lstStyle/>
          <a:p>
            <a:r>
              <a:rPr lang="en-US" dirty="0"/>
              <a:t>Interactive Lessons</a:t>
            </a:r>
          </a:p>
          <a:p>
            <a:r>
              <a:rPr lang="en-US" dirty="0"/>
              <a:t>Live Training</a:t>
            </a:r>
          </a:p>
          <a:p>
            <a:r>
              <a:rPr lang="en-US" dirty="0"/>
              <a:t>Weekly Challenges</a:t>
            </a:r>
          </a:p>
          <a:p>
            <a:r>
              <a:rPr lang="en-US" dirty="0"/>
              <a:t>Product Certification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BB75A-9DF2-43B8-AFAF-FCD8A059BE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3048" y="2683423"/>
            <a:ext cx="5357812" cy="542925"/>
          </a:xfrm>
        </p:spPr>
        <p:txBody>
          <a:bodyPr/>
          <a:lstStyle/>
          <a:p>
            <a:r>
              <a:rPr lang="en-US" dirty="0"/>
              <a:t>Alteryx academy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E7843-7F60-421D-AF76-84E90F38C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849" y="361022"/>
            <a:ext cx="2328874" cy="2322777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7AB18AE-6AD9-4145-8D36-E33A8666EF75}"/>
              </a:ext>
            </a:extLst>
          </p:cNvPr>
          <p:cNvSpPr txBox="1">
            <a:spLocks/>
          </p:cNvSpPr>
          <p:nvPr/>
        </p:nvSpPr>
        <p:spPr>
          <a:xfrm>
            <a:off x="6593048" y="5741487"/>
            <a:ext cx="5357812" cy="5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cap="all" spc="300" baseline="0">
                <a:solidFill>
                  <a:schemeClr val="accent4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ACADEMY.ALTERYX.COM</a:t>
            </a:r>
          </a:p>
        </p:txBody>
      </p:sp>
    </p:spTree>
    <p:extLst>
      <p:ext uri="{BB962C8B-B14F-4D97-AF65-F5344CB8AC3E}">
        <p14:creationId xmlns:p14="http://schemas.microsoft.com/office/powerpoint/2010/main" val="69219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28" y="2873375"/>
            <a:ext cx="8108429" cy="2817813"/>
          </a:xfrm>
        </p:spPr>
        <p:txBody>
          <a:bodyPr/>
          <a:lstStyle/>
          <a:p>
            <a:r>
              <a:rPr lang="en-US" strike="sngStrike" dirty="0"/>
              <a:t>Tuesday – Intro to reporting</a:t>
            </a:r>
          </a:p>
          <a:p>
            <a:r>
              <a:rPr lang="en-US" dirty="0"/>
              <a:t>Wednesday – Parsing with </a:t>
            </a:r>
            <a:r>
              <a:rPr lang="en-US" dirty="0" err="1"/>
              <a:t>RegEx</a:t>
            </a:r>
            <a:endParaRPr lang="en-US" dirty="0"/>
          </a:p>
          <a:p>
            <a:r>
              <a:rPr lang="en-US" dirty="0"/>
              <a:t>Thursday – Predictive Analysis</a:t>
            </a:r>
          </a:p>
          <a:p>
            <a:r>
              <a:rPr lang="en-US" dirty="0"/>
              <a:t>Friday – Macros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live trainings</a:t>
            </a:r>
          </a:p>
        </p:txBody>
      </p:sp>
    </p:spTree>
    <p:extLst>
      <p:ext uri="{BB962C8B-B14F-4D97-AF65-F5344CB8AC3E}">
        <p14:creationId xmlns:p14="http://schemas.microsoft.com/office/powerpoint/2010/main" val="33140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9CEC-C7C8-47AC-AADB-C94C3D79A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  <a:br>
              <a:rPr lang="en-US" dirty="0"/>
            </a:br>
            <a:r>
              <a:rPr lang="en-US" dirty="0"/>
              <a:t>background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EFC3A1-8894-4C59-954D-841FE743C2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99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8BEC7-49C4-47AB-8226-506B87A8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E125C-E6BA-4D04-838B-36F76F40E3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4A512D-E2A1-4210-A11B-1C00CB637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97300" y="3201988"/>
            <a:ext cx="7734300" cy="2817812"/>
          </a:xfrm>
        </p:spPr>
        <p:txBody>
          <a:bodyPr>
            <a:normAutofit fontScale="92500" lnSpcReduction="20000"/>
          </a:bodyPr>
          <a:lstStyle/>
          <a:p>
            <a:pPr marL="147637" indent="0">
              <a:buNone/>
            </a:pPr>
            <a:r>
              <a:rPr lang="en-US" dirty="0"/>
              <a:t>Issue:</a:t>
            </a:r>
          </a:p>
          <a:p>
            <a:pPr marL="147637" indent="0">
              <a:buNone/>
            </a:pPr>
            <a:r>
              <a:rPr lang="en-US" dirty="0"/>
              <a:t>Measuring customer distance to a store location  in both drive mileage and drive time can be time intensive</a:t>
            </a:r>
          </a:p>
          <a:p>
            <a:pPr marL="147637" indent="0">
              <a:buNone/>
            </a:pPr>
            <a:r>
              <a:rPr lang="en-US" dirty="0"/>
              <a:t>Other solutions require custom coding</a:t>
            </a:r>
          </a:p>
          <a:p>
            <a:pPr marL="147637" indent="0">
              <a:buNone/>
            </a:pPr>
            <a:endParaRPr lang="en-US" dirty="0"/>
          </a:p>
          <a:p>
            <a:pPr marL="147637" indent="0">
              <a:buNone/>
            </a:pPr>
            <a:r>
              <a:rPr lang="en-US" dirty="0"/>
              <a:t>Goals: </a:t>
            </a:r>
          </a:p>
          <a:p>
            <a:pPr marL="147637" indent="0">
              <a:buNone/>
            </a:pPr>
            <a:r>
              <a:rPr lang="en-US" dirty="0"/>
              <a:t>Find customers within 2.5 minutes if any given store</a:t>
            </a:r>
          </a:p>
          <a:p>
            <a:pPr marL="147637" indent="0">
              <a:buNone/>
            </a:pPr>
            <a:r>
              <a:rPr lang="en-US" dirty="0"/>
              <a:t>Find customers (if more than 2.5 min away), within a mile walk</a:t>
            </a:r>
          </a:p>
          <a:p>
            <a:pPr marL="147637" indent="0">
              <a:buNone/>
            </a:pPr>
            <a:endParaRPr lang="en-US" dirty="0"/>
          </a:p>
          <a:p>
            <a:pPr marL="147637" indent="0">
              <a:buNone/>
            </a:pPr>
            <a:endParaRPr 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1324325-36E3-4B25-9110-A9EA64C1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831" y="193675"/>
            <a:ext cx="3126922" cy="3008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1530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©2020 Alteryx, Inc.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Processes covered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15186" y="1920874"/>
            <a:ext cx="5436684" cy="2575999"/>
          </a:xfrm>
        </p:spPr>
        <p:txBody>
          <a:bodyPr/>
          <a:lstStyle/>
          <a:p>
            <a:r>
              <a:rPr lang="en-US" dirty="0"/>
              <a:t>Generating spatial points</a:t>
            </a:r>
          </a:p>
          <a:p>
            <a:r>
              <a:rPr lang="en-US" dirty="0"/>
              <a:t>Measuring distance between locations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382F654-3087-45B4-BF9E-DC51D09F954C}"/>
              </a:ext>
            </a:extLst>
          </p:cNvPr>
          <p:cNvSpPr txBox="1">
            <a:spLocks/>
          </p:cNvSpPr>
          <p:nvPr/>
        </p:nvSpPr>
        <p:spPr>
          <a:xfrm>
            <a:off x="374753" y="4496873"/>
            <a:ext cx="5428789" cy="54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cap="all" spc="300" baseline="0">
                <a:solidFill>
                  <a:schemeClr val="accent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Tools covered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9589EE-6BDE-4444-9E79-864D8191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83" y="1566523"/>
            <a:ext cx="6219945" cy="2073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Placeholder 39">
            <a:extLst>
              <a:ext uri="{FF2B5EF4-FFF2-40B4-BE49-F238E27FC236}">
                <a16:creationId xmlns:a16="http://schemas.microsoft.com/office/drawing/2014/main" id="{B00DFBB8-9701-42A6-ACA1-49E70200CA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72"/>
          <a:stretch>
            <a:fillRect/>
          </a:stretch>
        </p:blipFill>
        <p:spPr>
          <a:xfrm>
            <a:off x="9053998" y="4194197"/>
            <a:ext cx="1097280" cy="1097280"/>
          </a:xfrm>
          <a:prstGeom prst="rect">
            <a:avLst/>
          </a:prstGeom>
        </p:spPr>
      </p:pic>
      <p:pic>
        <p:nvPicPr>
          <p:cNvPr id="23" name="Picture Placeholder 35">
            <a:extLst>
              <a:ext uri="{FF2B5EF4-FFF2-40B4-BE49-F238E27FC236}">
                <a16:creationId xmlns:a16="http://schemas.microsoft.com/office/drawing/2014/main" id="{EB0880F2-F198-4485-BFCA-0C7E20F9B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15093" y="4237452"/>
            <a:ext cx="1097280" cy="1097280"/>
          </a:xfrm>
          <a:prstGeom prst="rect">
            <a:avLst/>
          </a:prstGeom>
        </p:spPr>
      </p:pic>
      <p:pic>
        <p:nvPicPr>
          <p:cNvPr id="24" name="Picture Placeholder 34">
            <a:extLst>
              <a:ext uri="{FF2B5EF4-FFF2-40B4-BE49-F238E27FC236}">
                <a16:creationId xmlns:a16="http://schemas.microsoft.com/office/drawing/2014/main" id="{0C06859D-74FD-4A12-9CDB-35DD48786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72"/>
          <a:stretch>
            <a:fillRect/>
          </a:stretch>
        </p:blipFill>
        <p:spPr>
          <a:xfrm>
            <a:off x="4835916" y="4279203"/>
            <a:ext cx="1097280" cy="1097280"/>
          </a:xfrm>
          <a:prstGeom prst="rect">
            <a:avLst/>
          </a:prstGeom>
        </p:spPr>
      </p:pic>
      <p:pic>
        <p:nvPicPr>
          <p:cNvPr id="25" name="Picture Placeholder 40">
            <a:extLst>
              <a:ext uri="{FF2B5EF4-FFF2-40B4-BE49-F238E27FC236}">
                <a16:creationId xmlns:a16="http://schemas.microsoft.com/office/drawing/2014/main" id="{32BBFC67-485B-48C9-B26A-2EE6896992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3730" y="4160014"/>
            <a:ext cx="1097280" cy="1097280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9A58A9-EE8E-4913-8CE1-AF74A0AC850C}"/>
              </a:ext>
            </a:extLst>
          </p:cNvPr>
          <p:cNvSpPr txBox="1">
            <a:spLocks/>
          </p:cNvSpPr>
          <p:nvPr/>
        </p:nvSpPr>
        <p:spPr>
          <a:xfrm>
            <a:off x="4734133" y="5425513"/>
            <a:ext cx="1687879" cy="2775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Distance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EEFD9B6-D3FA-4EE1-9BAF-5B762EFDCB38}"/>
              </a:ext>
            </a:extLst>
          </p:cNvPr>
          <p:cNvSpPr txBox="1">
            <a:spLocks/>
          </p:cNvSpPr>
          <p:nvPr/>
        </p:nvSpPr>
        <p:spPr>
          <a:xfrm>
            <a:off x="6315201" y="5251155"/>
            <a:ext cx="1287458" cy="3200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Create Points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816083A-6786-4D68-AF81-0E7A2B9262F6}"/>
              </a:ext>
            </a:extLst>
          </p:cNvPr>
          <p:cNvSpPr txBox="1">
            <a:spLocks/>
          </p:cNvSpPr>
          <p:nvPr/>
        </p:nvSpPr>
        <p:spPr>
          <a:xfrm>
            <a:off x="7861967" y="5257294"/>
            <a:ext cx="2001191" cy="36512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Find Nearest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F795695B-2C3B-48C3-9A4F-5FAFFEABB2ED}"/>
              </a:ext>
            </a:extLst>
          </p:cNvPr>
          <p:cNvSpPr txBox="1">
            <a:spLocks/>
          </p:cNvSpPr>
          <p:nvPr/>
        </p:nvSpPr>
        <p:spPr>
          <a:xfrm>
            <a:off x="9053998" y="5271878"/>
            <a:ext cx="1810490" cy="31790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Formula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F9D2C6C-349C-4C1D-A26D-C0A604DC0F3E}"/>
              </a:ext>
            </a:extLst>
          </p:cNvPr>
          <p:cNvSpPr txBox="1">
            <a:spLocks/>
          </p:cNvSpPr>
          <p:nvPr/>
        </p:nvSpPr>
        <p:spPr>
          <a:xfrm>
            <a:off x="10443730" y="5291477"/>
            <a:ext cx="1287458" cy="32004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Union</a:t>
            </a:r>
          </a:p>
        </p:txBody>
      </p:sp>
      <p:pic>
        <p:nvPicPr>
          <p:cNvPr id="31" name="Picture Placeholder 38">
            <a:extLst>
              <a:ext uri="{FF2B5EF4-FFF2-40B4-BE49-F238E27FC236}">
                <a16:creationId xmlns:a16="http://schemas.microsoft.com/office/drawing/2014/main" id="{825521B7-5B05-4E0D-A9C5-C6368D3E1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3924" y="4219695"/>
            <a:ext cx="1097280" cy="1097280"/>
          </a:xfrm>
          <a:prstGeom prst="rect">
            <a:avLst/>
          </a:prstGeom>
        </p:spPr>
      </p:pic>
      <p:pic>
        <p:nvPicPr>
          <p:cNvPr id="32" name="Picture Placeholder 33">
            <a:extLst>
              <a:ext uri="{FF2B5EF4-FFF2-40B4-BE49-F238E27FC236}">
                <a16:creationId xmlns:a16="http://schemas.microsoft.com/office/drawing/2014/main" id="{D11FA359-BF6F-4BBF-98CC-FF98AD0EB3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15588" y="4316433"/>
            <a:ext cx="1097280" cy="1097280"/>
          </a:xfrm>
          <a:prstGeom prst="rect">
            <a:avLst/>
          </a:prstGeom>
        </p:spPr>
      </p:pic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F996CE52-16F2-474F-9128-57C5C7961CED}"/>
              </a:ext>
            </a:extLst>
          </p:cNvPr>
          <p:cNvSpPr txBox="1">
            <a:spLocks/>
          </p:cNvSpPr>
          <p:nvPr/>
        </p:nvSpPr>
        <p:spPr>
          <a:xfrm>
            <a:off x="3687956" y="5445040"/>
            <a:ext cx="1687879" cy="27758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 spc="300">
                <a:solidFill>
                  <a:schemeClr val="tx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Times"/>
                <a:ea typeface="+mn-ea"/>
                <a:cs typeface="Time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648639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000000"/>
      </a:dk1>
      <a:lt1>
        <a:srgbClr val="FFFFFF"/>
      </a:lt1>
      <a:dk2>
        <a:srgbClr val="0D2345"/>
      </a:dk2>
      <a:lt2>
        <a:srgbClr val="79E9D7"/>
      </a:lt2>
      <a:accent1>
        <a:srgbClr val="EB5E70"/>
      </a:accent1>
      <a:accent2>
        <a:srgbClr val="0082CA"/>
      </a:accent2>
      <a:accent3>
        <a:srgbClr val="5961C5"/>
      </a:accent3>
      <a:accent4>
        <a:srgbClr val="FFC6C3"/>
      </a:accent4>
      <a:accent5>
        <a:srgbClr val="B6FBAF"/>
      </a:accent5>
      <a:accent6>
        <a:srgbClr val="05DCAC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7D33FAA4DF1B4E83B93BB9CB23B89D" ma:contentTypeVersion="4" ma:contentTypeDescription="Create a new document." ma:contentTypeScope="" ma:versionID="8467ad0d54f1bd34f6422554bf57bd4b">
  <xsd:schema xmlns:xsd="http://www.w3.org/2001/XMLSchema" xmlns:xs="http://www.w3.org/2001/XMLSchema" xmlns:p="http://schemas.microsoft.com/office/2006/metadata/properties" xmlns:ns2="ae298021-7ed0-4498-ae80-f665cb270543" xmlns:ns3="f0dd383b-8ed2-4caa-abe3-232344356a63" targetNamespace="http://schemas.microsoft.com/office/2006/metadata/properties" ma:root="true" ma:fieldsID="759254e1f098450fd4218e4b9a17a434" ns2:_="" ns3:_="">
    <xsd:import namespace="ae298021-7ed0-4498-ae80-f665cb270543"/>
    <xsd:import namespace="f0dd383b-8ed2-4caa-abe3-232344356a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298021-7ed0-4498-ae80-f665cb2705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d383b-8ed2-4caa-abe3-232344356a6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64C67-1210-45EB-89B4-B980A6A134D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9058FEC-6F1B-4C80-9E5A-93BFED9B5ED3}"/>
</file>

<file path=customXml/itemProps3.xml><?xml version="1.0" encoding="utf-8"?>
<ds:datastoreItem xmlns:ds="http://schemas.openxmlformats.org/officeDocument/2006/customXml" ds:itemID="{D7281B87-2E5A-4CC9-89BC-13AD0146B4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10549</TotalTime>
  <Words>625</Words>
  <Application>Microsoft Office PowerPoint</Application>
  <PresentationFormat>Custom</PresentationFormat>
  <Paragraphs>129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Lora</vt:lpstr>
      <vt:lpstr>Times</vt:lpstr>
      <vt:lpstr>Times New Roman</vt:lpstr>
      <vt:lpstr>Office Theme</vt:lpstr>
      <vt:lpstr>Spatial Analysis for Beginners </vt:lpstr>
      <vt:lpstr>Age-nda</vt:lpstr>
      <vt:lpstr>PowerPoint Presentation</vt:lpstr>
      <vt:lpstr>PowerPoint Presentation</vt:lpstr>
      <vt:lpstr>Knowledge is power</vt:lpstr>
      <vt:lpstr>Upcoming live trainings</vt:lpstr>
      <vt:lpstr>Workflow background</vt:lpstr>
      <vt:lpstr>Use case</vt:lpstr>
      <vt:lpstr>Key concepts</vt:lpstr>
      <vt:lpstr>Create point tool</vt:lpstr>
      <vt:lpstr>Distance tool</vt:lpstr>
      <vt:lpstr>Find nearest tool</vt:lpstr>
      <vt:lpstr>Alteryx designer training</vt:lpstr>
      <vt:lpstr>support</vt:lpstr>
      <vt:lpstr>PowerPoint Presentation</vt:lpstr>
      <vt:lpstr>PowerPoint Presentation</vt:lpstr>
    </vt:vector>
  </TitlesOfParts>
  <Company>JLazaro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Goes Here  ipsum dolor amet</dc:title>
  <dc:creator>Joe Lazaro</dc:creator>
  <cp:lastModifiedBy>Peter Abrahamsen</cp:lastModifiedBy>
  <cp:revision>347</cp:revision>
  <dcterms:created xsi:type="dcterms:W3CDTF">2017-06-26T01:18:35Z</dcterms:created>
  <dcterms:modified xsi:type="dcterms:W3CDTF">2020-06-16T13:38:07Z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0x010100067D33FAA4DF1B4E83B93BB9CB23B89D</vt:lpwstr>
  </property>
</Properties>
</file>